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79" r:id="rId3"/>
    <p:sldId id="310" r:id="rId4"/>
    <p:sldId id="322" r:id="rId5"/>
    <p:sldId id="321" r:id="rId6"/>
    <p:sldId id="318" r:id="rId7"/>
    <p:sldId id="311" r:id="rId8"/>
    <p:sldId id="319" r:id="rId9"/>
    <p:sldId id="317" r:id="rId10"/>
    <p:sldId id="316" r:id="rId11"/>
    <p:sldId id="298" r:id="rId12"/>
    <p:sldId id="295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al Sh" initials="HS" lastIdx="2" clrIdx="0">
    <p:extLst>
      <p:ext uri="{19B8F6BF-5375-455C-9EA6-DF929625EA0E}">
        <p15:presenceInfo xmlns:p15="http://schemas.microsoft.com/office/powerpoint/2012/main" userId="854ca461d12d5906" providerId="Windows Live"/>
      </p:ext>
    </p:extLst>
  </p:cmAuthor>
  <p:cmAuthor id="2" name="USUARIO" initials="U" lastIdx="1" clrIdx="1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49DB"/>
    <a:srgbClr val="EB3D49"/>
    <a:srgbClr val="BFCE2C"/>
    <a:srgbClr val="EBC939"/>
    <a:srgbClr val="FF5E1D"/>
    <a:srgbClr val="FC2443"/>
    <a:srgbClr val="404852"/>
    <a:srgbClr val="657281"/>
    <a:srgbClr val="91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26" autoAdjust="0"/>
  </p:normalViewPr>
  <p:slideViewPr>
    <p:cSldViewPr>
      <p:cViewPr>
        <p:scale>
          <a:sx n="130" d="100"/>
          <a:sy n="130" d="100"/>
        </p:scale>
        <p:origin x="64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se%20Market%20excel%20(10)%20(1)%20(1)%20(1)%20(1)%20(1)%20(1)%20(1)%20(1)%20(1)%20(1)%20(1)%20(1)%20(1)%20(1)%20(1)%20(1)%20(1)%20(1)%20(1)%20(2)%20(1)%20(1)%20(10)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se%20Market%20excel%20(10)%20(1)%20(1)%20(1)%20(1)%20(1)%20(1)%20(1)%20(1)%20(1)%20(1)%20(1)%20(1)%20(1)%20(1)%20(1)%20(1)%20(1)%20(1)%20(1)%20(2)%20(1)%20(1)%20(10)%20(1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/>
              <a:t>Asignacion</a:t>
            </a:r>
            <a:r>
              <a:rPr lang="es-PE" baseline="0"/>
              <a:t> de recursos</a:t>
            </a:r>
            <a:endParaRPr lang="es-P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Hoja4!$B$6</c:f>
              <c:strCache>
                <c:ptCount val="1"/>
                <c:pt idx="0">
                  <c:v>Reconocimiento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Hoja4!$C$5:$K$5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Hoja4!$C$6:$K$6</c:f>
              <c:numCache>
                <c:formatCode>General</c:formatCode>
                <c:ptCount val="9"/>
                <c:pt idx="0">
                  <c:v>9880</c:v>
                </c:pt>
                <c:pt idx="1">
                  <c:v>9205</c:v>
                </c:pt>
                <c:pt idx="2">
                  <c:v>8750</c:v>
                </c:pt>
                <c:pt idx="3">
                  <c:v>7507</c:v>
                </c:pt>
                <c:pt idx="4">
                  <c:v>5030</c:v>
                </c:pt>
                <c:pt idx="5">
                  <c:v>4068</c:v>
                </c:pt>
                <c:pt idx="6">
                  <c:v>3548</c:v>
                </c:pt>
                <c:pt idx="7">
                  <c:v>2875</c:v>
                </c:pt>
                <c:pt idx="8">
                  <c:v>2540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84-468E-880A-13B1AF1FAD0F}"/>
            </c:ext>
          </c:extLst>
        </c:ser>
        <c:ser>
          <c:idx val="1"/>
          <c:order val="1"/>
          <c:tx>
            <c:strRef>
              <c:f>Hoja4!$B$7</c:f>
              <c:strCache>
                <c:ptCount val="1"/>
                <c:pt idx="0">
                  <c:v>Inversion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Hoja4!$C$5:$K$5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Hoja4!$C$7:$K$7</c:f>
              <c:numCache>
                <c:formatCode>General</c:formatCode>
                <c:ptCount val="9"/>
                <c:pt idx="0">
                  <c:v>3150</c:v>
                </c:pt>
                <c:pt idx="1">
                  <c:v>3150</c:v>
                </c:pt>
                <c:pt idx="2">
                  <c:v>3500</c:v>
                </c:pt>
                <c:pt idx="3">
                  <c:v>3500</c:v>
                </c:pt>
                <c:pt idx="4">
                  <c:v>3800</c:v>
                </c:pt>
                <c:pt idx="5">
                  <c:v>4000</c:v>
                </c:pt>
                <c:pt idx="6">
                  <c:v>4500</c:v>
                </c:pt>
                <c:pt idx="7">
                  <c:v>4500</c:v>
                </c:pt>
                <c:pt idx="8">
                  <c:v>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84-468E-880A-13B1AF1FAD0F}"/>
            </c:ext>
          </c:extLst>
        </c:ser>
        <c:ser>
          <c:idx val="2"/>
          <c:order val="2"/>
          <c:tx>
            <c:strRef>
              <c:f>Hoja4!$B$8</c:f>
              <c:strCache>
                <c:ptCount val="1"/>
                <c:pt idx="0">
                  <c:v>Empleados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Hoja4!$C$5:$K$5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Hoja4!$C$8:$K$8</c:f>
              <c:numCache>
                <c:formatCode>General</c:formatCode>
                <c:ptCount val="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60</c:v>
                </c:pt>
                <c:pt idx="8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84-468E-880A-13B1AF1FA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1458768"/>
        <c:axId val="971455856"/>
      </c:lineChart>
      <c:catAx>
        <c:axId val="9714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71455856"/>
        <c:crosses val="autoZero"/>
        <c:auto val="1"/>
        <c:lblAlgn val="ctr"/>
        <c:lblOffset val="100"/>
        <c:noMultiLvlLbl val="0"/>
      </c:catAx>
      <c:valAx>
        <c:axId val="9714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714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/>
              <a:t>Actividades y donaciones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Hoja4!$B$29</c:f>
              <c:strCache>
                <c:ptCount val="1"/>
                <c:pt idx="0">
                  <c:v>Donaciones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Hoja4!$C$29:$K$29</c:f>
              <c:numCache>
                <c:formatCode>General</c:formatCode>
                <c:ptCount val="9"/>
                <c:pt idx="0">
                  <c:v>600</c:v>
                </c:pt>
                <c:pt idx="1">
                  <c:v>580</c:v>
                </c:pt>
                <c:pt idx="2">
                  <c:v>570</c:v>
                </c:pt>
                <c:pt idx="3">
                  <c:v>550</c:v>
                </c:pt>
                <c:pt idx="4">
                  <c:v>500</c:v>
                </c:pt>
                <c:pt idx="5">
                  <c:v>450</c:v>
                </c:pt>
                <c:pt idx="6">
                  <c:v>400</c:v>
                </c:pt>
                <c:pt idx="7">
                  <c:v>350</c:v>
                </c:pt>
                <c:pt idx="8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C6-4B7E-9660-B2B696970221}"/>
            </c:ext>
          </c:extLst>
        </c:ser>
        <c:ser>
          <c:idx val="1"/>
          <c:order val="1"/>
          <c:tx>
            <c:strRef>
              <c:f>Hoja4!$B$30</c:f>
              <c:strCache>
                <c:ptCount val="1"/>
                <c:pt idx="0">
                  <c:v>Actividades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Hoja4!$C$30:$K$30</c:f>
              <c:numCache>
                <c:formatCode>General</c:formatCode>
                <c:ptCount val="9"/>
                <c:pt idx="0">
                  <c:v>40</c:v>
                </c:pt>
                <c:pt idx="1">
                  <c:v>40</c:v>
                </c:pt>
                <c:pt idx="2">
                  <c:v>45</c:v>
                </c:pt>
                <c:pt idx="3">
                  <c:v>45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C6-4B7E-9660-B2B696970221}"/>
            </c:ext>
          </c:extLst>
        </c:ser>
        <c:ser>
          <c:idx val="2"/>
          <c:order val="2"/>
          <c:tx>
            <c:strRef>
              <c:f>Hoja4!$B$31</c:f>
              <c:strCache>
                <c:ptCount val="1"/>
                <c:pt idx="0">
                  <c:v>Participantes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Hoja4!$C$31:$K$31</c:f>
              <c:numCache>
                <c:formatCode>General</c:formatCode>
                <c:ptCount val="9"/>
                <c:pt idx="0">
                  <c:v>450</c:v>
                </c:pt>
                <c:pt idx="1">
                  <c:v>400</c:v>
                </c:pt>
                <c:pt idx="2">
                  <c:v>400</c:v>
                </c:pt>
                <c:pt idx="3">
                  <c:v>370</c:v>
                </c:pt>
                <c:pt idx="4">
                  <c:v>370</c:v>
                </c:pt>
                <c:pt idx="5">
                  <c:v>350</c:v>
                </c:pt>
                <c:pt idx="6">
                  <c:v>300</c:v>
                </c:pt>
                <c:pt idx="7">
                  <c:v>300</c:v>
                </c:pt>
                <c:pt idx="8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C6-4B7E-9660-B2B696970221}"/>
            </c:ext>
          </c:extLst>
        </c:ser>
        <c:ser>
          <c:idx val="3"/>
          <c:order val="3"/>
          <c:tx>
            <c:strRef>
              <c:f>Hoja4!$B$32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Hoja4!$C$32:$K$32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C6-4B7E-9660-B2B696970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085311"/>
        <c:axId val="471084063"/>
      </c:lineChart>
      <c:catAx>
        <c:axId val="47108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71084063"/>
        <c:crosses val="autoZero"/>
        <c:auto val="1"/>
        <c:lblAlgn val="ctr"/>
        <c:lblOffset val="100"/>
        <c:noMultiLvlLbl val="0"/>
      </c:catAx>
      <c:valAx>
        <c:axId val="47108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7108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D7D24-4950-4EE2-B3EC-EBD375D59992}" type="doc">
      <dgm:prSet loTypeId="urn:microsoft.com/office/officeart/2005/8/layout/cycle6" loCatId="cycle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817795F-56FC-4455-802D-C2BCCC43640D}">
      <dgm:prSet phldrT="[Texto]"/>
      <dgm:spPr/>
      <dgm:t>
        <a:bodyPr/>
        <a:lstStyle/>
        <a:p>
          <a:r>
            <a:rPr lang="es-PE" b="1" i="1" dirty="0"/>
            <a:t>Mejorar la eficiencia en la toma de decisiones</a:t>
          </a:r>
          <a:endParaRPr lang="es-PE" dirty="0"/>
        </a:p>
      </dgm:t>
    </dgm:pt>
    <dgm:pt modelId="{36E20E2D-739B-4B8F-A432-C102DE28014E}" type="parTrans" cxnId="{516B8907-EAA6-4894-BFC7-F524163FAB13}">
      <dgm:prSet/>
      <dgm:spPr/>
      <dgm:t>
        <a:bodyPr/>
        <a:lstStyle/>
        <a:p>
          <a:endParaRPr lang="es-PE"/>
        </a:p>
      </dgm:t>
    </dgm:pt>
    <dgm:pt modelId="{276EF705-590C-461C-8BB3-F7DFAB731706}" type="sibTrans" cxnId="{516B8907-EAA6-4894-BFC7-F524163FAB13}">
      <dgm:prSet/>
      <dgm:spPr/>
      <dgm:t>
        <a:bodyPr/>
        <a:lstStyle/>
        <a:p>
          <a:endParaRPr lang="es-PE"/>
        </a:p>
      </dgm:t>
    </dgm:pt>
    <dgm:pt modelId="{833D81C1-E9FE-42A6-BEBA-1E0873B815B4}">
      <dgm:prSet phldrT="[Texto]"/>
      <dgm:spPr/>
      <dgm:t>
        <a:bodyPr/>
        <a:lstStyle/>
        <a:p>
          <a:r>
            <a:rPr lang="es-PE" b="1" i="1" dirty="0"/>
            <a:t>Optimizar la asignación de recursos</a:t>
          </a:r>
          <a:endParaRPr lang="es-PE" dirty="0"/>
        </a:p>
      </dgm:t>
    </dgm:pt>
    <dgm:pt modelId="{71096140-9DC4-4F87-BABD-55D143FD23CE}" type="parTrans" cxnId="{ADF758C9-163B-4CCB-AFDE-6287C8E2F574}">
      <dgm:prSet/>
      <dgm:spPr/>
      <dgm:t>
        <a:bodyPr/>
        <a:lstStyle/>
        <a:p>
          <a:endParaRPr lang="es-PE"/>
        </a:p>
      </dgm:t>
    </dgm:pt>
    <dgm:pt modelId="{CE6F1344-C7A0-41B7-9D08-E69A63E59559}" type="sibTrans" cxnId="{ADF758C9-163B-4CCB-AFDE-6287C8E2F574}">
      <dgm:prSet/>
      <dgm:spPr/>
      <dgm:t>
        <a:bodyPr/>
        <a:lstStyle/>
        <a:p>
          <a:endParaRPr lang="es-PE"/>
        </a:p>
      </dgm:t>
    </dgm:pt>
    <dgm:pt modelId="{2D21F302-0C2A-4F15-96E3-71CD57ED16BD}">
      <dgm:prSet phldrT="[Texto]"/>
      <dgm:spPr/>
      <dgm:t>
        <a:bodyPr/>
        <a:lstStyle/>
        <a:p>
          <a:r>
            <a:rPr lang="es-PE" b="1" i="1" dirty="0"/>
            <a:t>Aumentar la eficacia de la publicidad y el marketing</a:t>
          </a:r>
          <a:endParaRPr lang="es-PE" dirty="0"/>
        </a:p>
      </dgm:t>
    </dgm:pt>
    <dgm:pt modelId="{A3420FA5-025F-4FF6-8374-928475259670}" type="parTrans" cxnId="{C725D079-D19D-4532-A1C7-5070C9BBAAD6}">
      <dgm:prSet/>
      <dgm:spPr/>
      <dgm:t>
        <a:bodyPr/>
        <a:lstStyle/>
        <a:p>
          <a:endParaRPr lang="es-PE"/>
        </a:p>
      </dgm:t>
    </dgm:pt>
    <dgm:pt modelId="{E0F68CF5-D991-48B3-BE3F-4ADBA7BE7293}" type="sibTrans" cxnId="{C725D079-D19D-4532-A1C7-5070C9BBAAD6}">
      <dgm:prSet/>
      <dgm:spPr/>
      <dgm:t>
        <a:bodyPr/>
        <a:lstStyle/>
        <a:p>
          <a:endParaRPr lang="es-PE"/>
        </a:p>
      </dgm:t>
    </dgm:pt>
    <dgm:pt modelId="{0D53E20B-3D57-44E5-B2AF-380BD8B7DE4E}">
      <dgm:prSet phldrT="[Texto]"/>
      <dgm:spPr/>
      <dgm:t>
        <a:bodyPr/>
        <a:lstStyle/>
        <a:p>
          <a:r>
            <a:rPr lang="es-PE" b="1" i="1" dirty="0"/>
            <a:t>Construir una base de apoyo sólida</a:t>
          </a:r>
          <a:endParaRPr lang="es-PE" dirty="0"/>
        </a:p>
      </dgm:t>
    </dgm:pt>
    <dgm:pt modelId="{B62D8CCC-226C-443E-95A6-ACF2870F0A18}" type="parTrans" cxnId="{C4AF8A42-612F-4E7A-9231-DB7902D3F610}">
      <dgm:prSet/>
      <dgm:spPr/>
      <dgm:t>
        <a:bodyPr/>
        <a:lstStyle/>
        <a:p>
          <a:endParaRPr lang="es-PE"/>
        </a:p>
      </dgm:t>
    </dgm:pt>
    <dgm:pt modelId="{58B95C05-A95B-4E50-B041-2E073869A2A8}" type="sibTrans" cxnId="{C4AF8A42-612F-4E7A-9231-DB7902D3F610}">
      <dgm:prSet/>
      <dgm:spPr/>
      <dgm:t>
        <a:bodyPr/>
        <a:lstStyle/>
        <a:p>
          <a:endParaRPr lang="es-PE"/>
        </a:p>
      </dgm:t>
    </dgm:pt>
    <dgm:pt modelId="{BA114B2B-D091-4A91-B395-CEC55C38E2F8}">
      <dgm:prSet phldrT="[Texto]"/>
      <dgm:spPr/>
      <dgm:t>
        <a:bodyPr/>
        <a:lstStyle/>
        <a:p>
          <a:r>
            <a:rPr lang="es-PE" b="1" i="1" dirty="0"/>
            <a:t>Mejorar la Relevancia de los Mensajes y Políticas</a:t>
          </a:r>
          <a:endParaRPr lang="es-PE" dirty="0"/>
        </a:p>
      </dgm:t>
    </dgm:pt>
    <dgm:pt modelId="{154F2901-B7A5-4BED-8146-13D508A552B3}" type="parTrans" cxnId="{C0D7BA68-FD32-4980-B3FC-CC5A739CD347}">
      <dgm:prSet/>
      <dgm:spPr/>
      <dgm:t>
        <a:bodyPr/>
        <a:lstStyle/>
        <a:p>
          <a:endParaRPr lang="es-PE"/>
        </a:p>
      </dgm:t>
    </dgm:pt>
    <dgm:pt modelId="{7DD7FDAA-7C35-4A65-83C6-667A34E281AC}" type="sibTrans" cxnId="{C0D7BA68-FD32-4980-B3FC-CC5A739CD347}">
      <dgm:prSet/>
      <dgm:spPr/>
      <dgm:t>
        <a:bodyPr/>
        <a:lstStyle/>
        <a:p>
          <a:endParaRPr lang="es-PE"/>
        </a:p>
      </dgm:t>
    </dgm:pt>
    <dgm:pt modelId="{25B5358B-AD37-4EF3-AC98-CA16166504E4}" type="pres">
      <dgm:prSet presAssocID="{E00D7D24-4950-4EE2-B3EC-EBD375D59992}" presName="cycle" presStyleCnt="0">
        <dgm:presLayoutVars>
          <dgm:dir/>
          <dgm:resizeHandles val="exact"/>
        </dgm:presLayoutVars>
      </dgm:prSet>
      <dgm:spPr/>
    </dgm:pt>
    <dgm:pt modelId="{F6C875DF-5331-42C3-90DE-C43D90FBCC93}" type="pres">
      <dgm:prSet presAssocID="{B817795F-56FC-4455-802D-C2BCCC43640D}" presName="node" presStyleLbl="node1" presStyleIdx="0" presStyleCnt="5">
        <dgm:presLayoutVars>
          <dgm:bulletEnabled val="1"/>
        </dgm:presLayoutVars>
      </dgm:prSet>
      <dgm:spPr/>
    </dgm:pt>
    <dgm:pt modelId="{CD77A2BF-4DC7-4213-91B0-82C799EC52D5}" type="pres">
      <dgm:prSet presAssocID="{B817795F-56FC-4455-802D-C2BCCC43640D}" presName="spNode" presStyleCnt="0"/>
      <dgm:spPr/>
    </dgm:pt>
    <dgm:pt modelId="{9F144957-602E-4302-82F7-64A3B6EC6BDB}" type="pres">
      <dgm:prSet presAssocID="{276EF705-590C-461C-8BB3-F7DFAB731706}" presName="sibTrans" presStyleLbl="sibTrans1D1" presStyleIdx="0" presStyleCnt="5"/>
      <dgm:spPr/>
    </dgm:pt>
    <dgm:pt modelId="{F33AB550-A66C-48A9-8D44-AABCCE355524}" type="pres">
      <dgm:prSet presAssocID="{833D81C1-E9FE-42A6-BEBA-1E0873B815B4}" presName="node" presStyleLbl="node1" presStyleIdx="1" presStyleCnt="5">
        <dgm:presLayoutVars>
          <dgm:bulletEnabled val="1"/>
        </dgm:presLayoutVars>
      </dgm:prSet>
      <dgm:spPr/>
    </dgm:pt>
    <dgm:pt modelId="{1B9809A2-8409-437D-A36A-5ED4A7227DFB}" type="pres">
      <dgm:prSet presAssocID="{833D81C1-E9FE-42A6-BEBA-1E0873B815B4}" presName="spNode" presStyleCnt="0"/>
      <dgm:spPr/>
    </dgm:pt>
    <dgm:pt modelId="{05793539-342F-4A49-842E-B5D7128EA6D5}" type="pres">
      <dgm:prSet presAssocID="{CE6F1344-C7A0-41B7-9D08-E69A63E59559}" presName="sibTrans" presStyleLbl="sibTrans1D1" presStyleIdx="1" presStyleCnt="5"/>
      <dgm:spPr/>
    </dgm:pt>
    <dgm:pt modelId="{B35ECCA1-847D-4B4C-B8B3-33E3D21147B4}" type="pres">
      <dgm:prSet presAssocID="{2D21F302-0C2A-4F15-96E3-71CD57ED16BD}" presName="node" presStyleLbl="node1" presStyleIdx="2" presStyleCnt="5">
        <dgm:presLayoutVars>
          <dgm:bulletEnabled val="1"/>
        </dgm:presLayoutVars>
      </dgm:prSet>
      <dgm:spPr/>
    </dgm:pt>
    <dgm:pt modelId="{1C78A08E-83D6-4A1D-B9E8-C62C28B07793}" type="pres">
      <dgm:prSet presAssocID="{2D21F302-0C2A-4F15-96E3-71CD57ED16BD}" presName="spNode" presStyleCnt="0"/>
      <dgm:spPr/>
    </dgm:pt>
    <dgm:pt modelId="{3CA65B3D-4825-4964-872F-96AFD4372637}" type="pres">
      <dgm:prSet presAssocID="{E0F68CF5-D991-48B3-BE3F-4ADBA7BE7293}" presName="sibTrans" presStyleLbl="sibTrans1D1" presStyleIdx="2" presStyleCnt="5"/>
      <dgm:spPr/>
    </dgm:pt>
    <dgm:pt modelId="{CD317830-8174-45F6-9A2B-BC0B28FA085B}" type="pres">
      <dgm:prSet presAssocID="{0D53E20B-3D57-44E5-B2AF-380BD8B7DE4E}" presName="node" presStyleLbl="node1" presStyleIdx="3" presStyleCnt="5">
        <dgm:presLayoutVars>
          <dgm:bulletEnabled val="1"/>
        </dgm:presLayoutVars>
      </dgm:prSet>
      <dgm:spPr/>
    </dgm:pt>
    <dgm:pt modelId="{787835CF-BDDB-493D-BEF9-C03F93E983CD}" type="pres">
      <dgm:prSet presAssocID="{0D53E20B-3D57-44E5-B2AF-380BD8B7DE4E}" presName="spNode" presStyleCnt="0"/>
      <dgm:spPr/>
    </dgm:pt>
    <dgm:pt modelId="{BE331A4D-E41A-4089-8211-32A273451704}" type="pres">
      <dgm:prSet presAssocID="{58B95C05-A95B-4E50-B041-2E073869A2A8}" presName="sibTrans" presStyleLbl="sibTrans1D1" presStyleIdx="3" presStyleCnt="5"/>
      <dgm:spPr/>
    </dgm:pt>
    <dgm:pt modelId="{1504DCFF-6824-4AEA-9BFF-0B1565D197C4}" type="pres">
      <dgm:prSet presAssocID="{BA114B2B-D091-4A91-B395-CEC55C38E2F8}" presName="node" presStyleLbl="node1" presStyleIdx="4" presStyleCnt="5">
        <dgm:presLayoutVars>
          <dgm:bulletEnabled val="1"/>
        </dgm:presLayoutVars>
      </dgm:prSet>
      <dgm:spPr/>
    </dgm:pt>
    <dgm:pt modelId="{1658D870-5576-4F6B-8AD3-B5173D469D36}" type="pres">
      <dgm:prSet presAssocID="{BA114B2B-D091-4A91-B395-CEC55C38E2F8}" presName="spNode" presStyleCnt="0"/>
      <dgm:spPr/>
    </dgm:pt>
    <dgm:pt modelId="{436B8752-B822-4BCB-9ECE-27AA01E2205D}" type="pres">
      <dgm:prSet presAssocID="{7DD7FDAA-7C35-4A65-83C6-667A34E281AC}" presName="sibTrans" presStyleLbl="sibTrans1D1" presStyleIdx="4" presStyleCnt="5"/>
      <dgm:spPr/>
    </dgm:pt>
  </dgm:ptLst>
  <dgm:cxnLst>
    <dgm:cxn modelId="{B0FFDE04-4C81-496F-9658-6030B88F6EB4}" type="presOf" srcId="{E0F68CF5-D991-48B3-BE3F-4ADBA7BE7293}" destId="{3CA65B3D-4825-4964-872F-96AFD4372637}" srcOrd="0" destOrd="0" presId="urn:microsoft.com/office/officeart/2005/8/layout/cycle6"/>
    <dgm:cxn modelId="{516B8907-EAA6-4894-BFC7-F524163FAB13}" srcId="{E00D7D24-4950-4EE2-B3EC-EBD375D59992}" destId="{B817795F-56FC-4455-802D-C2BCCC43640D}" srcOrd="0" destOrd="0" parTransId="{36E20E2D-739B-4B8F-A432-C102DE28014E}" sibTransId="{276EF705-590C-461C-8BB3-F7DFAB731706}"/>
    <dgm:cxn modelId="{233FA13C-3EB9-45CC-AF34-4CFED0E92B05}" type="presOf" srcId="{833D81C1-E9FE-42A6-BEBA-1E0873B815B4}" destId="{F33AB550-A66C-48A9-8D44-AABCCE355524}" srcOrd="0" destOrd="0" presId="urn:microsoft.com/office/officeart/2005/8/layout/cycle6"/>
    <dgm:cxn modelId="{C4AF8A42-612F-4E7A-9231-DB7902D3F610}" srcId="{E00D7D24-4950-4EE2-B3EC-EBD375D59992}" destId="{0D53E20B-3D57-44E5-B2AF-380BD8B7DE4E}" srcOrd="3" destOrd="0" parTransId="{B62D8CCC-226C-443E-95A6-ACF2870F0A18}" sibTransId="{58B95C05-A95B-4E50-B041-2E073869A2A8}"/>
    <dgm:cxn modelId="{4C457247-C250-4090-983C-040CD6484667}" type="presOf" srcId="{7DD7FDAA-7C35-4A65-83C6-667A34E281AC}" destId="{436B8752-B822-4BCB-9ECE-27AA01E2205D}" srcOrd="0" destOrd="0" presId="urn:microsoft.com/office/officeart/2005/8/layout/cycle6"/>
    <dgm:cxn modelId="{C0D7BA68-FD32-4980-B3FC-CC5A739CD347}" srcId="{E00D7D24-4950-4EE2-B3EC-EBD375D59992}" destId="{BA114B2B-D091-4A91-B395-CEC55C38E2F8}" srcOrd="4" destOrd="0" parTransId="{154F2901-B7A5-4BED-8146-13D508A552B3}" sibTransId="{7DD7FDAA-7C35-4A65-83C6-667A34E281AC}"/>
    <dgm:cxn modelId="{C725D079-D19D-4532-A1C7-5070C9BBAAD6}" srcId="{E00D7D24-4950-4EE2-B3EC-EBD375D59992}" destId="{2D21F302-0C2A-4F15-96E3-71CD57ED16BD}" srcOrd="2" destOrd="0" parTransId="{A3420FA5-025F-4FF6-8374-928475259670}" sibTransId="{E0F68CF5-D991-48B3-BE3F-4ADBA7BE7293}"/>
    <dgm:cxn modelId="{A97C8E8B-DF1C-40EF-A8EC-D6471CDDE649}" type="presOf" srcId="{E00D7D24-4950-4EE2-B3EC-EBD375D59992}" destId="{25B5358B-AD37-4EF3-AC98-CA16166504E4}" srcOrd="0" destOrd="0" presId="urn:microsoft.com/office/officeart/2005/8/layout/cycle6"/>
    <dgm:cxn modelId="{239BDF91-5F5F-4137-BC2F-0844EE438EE4}" type="presOf" srcId="{BA114B2B-D091-4A91-B395-CEC55C38E2F8}" destId="{1504DCFF-6824-4AEA-9BFF-0B1565D197C4}" srcOrd="0" destOrd="0" presId="urn:microsoft.com/office/officeart/2005/8/layout/cycle6"/>
    <dgm:cxn modelId="{1377689F-B39B-423D-AF36-7AB38A305923}" type="presOf" srcId="{0D53E20B-3D57-44E5-B2AF-380BD8B7DE4E}" destId="{CD317830-8174-45F6-9A2B-BC0B28FA085B}" srcOrd="0" destOrd="0" presId="urn:microsoft.com/office/officeart/2005/8/layout/cycle6"/>
    <dgm:cxn modelId="{4428E9A0-52F8-4349-955B-6A2F16F295F4}" type="presOf" srcId="{58B95C05-A95B-4E50-B041-2E073869A2A8}" destId="{BE331A4D-E41A-4089-8211-32A273451704}" srcOrd="0" destOrd="0" presId="urn:microsoft.com/office/officeart/2005/8/layout/cycle6"/>
    <dgm:cxn modelId="{3E98D2A1-E3BB-47EE-939E-CCDA253711FD}" type="presOf" srcId="{276EF705-590C-461C-8BB3-F7DFAB731706}" destId="{9F144957-602E-4302-82F7-64A3B6EC6BDB}" srcOrd="0" destOrd="0" presId="urn:microsoft.com/office/officeart/2005/8/layout/cycle6"/>
    <dgm:cxn modelId="{00BCF1AA-A85C-42C8-AE17-4350C757D581}" type="presOf" srcId="{B817795F-56FC-4455-802D-C2BCCC43640D}" destId="{F6C875DF-5331-42C3-90DE-C43D90FBCC93}" srcOrd="0" destOrd="0" presId="urn:microsoft.com/office/officeart/2005/8/layout/cycle6"/>
    <dgm:cxn modelId="{B10B82C7-CD27-42E6-8875-1287B90D37F0}" type="presOf" srcId="{CE6F1344-C7A0-41B7-9D08-E69A63E59559}" destId="{05793539-342F-4A49-842E-B5D7128EA6D5}" srcOrd="0" destOrd="0" presId="urn:microsoft.com/office/officeart/2005/8/layout/cycle6"/>
    <dgm:cxn modelId="{ADF758C9-163B-4CCB-AFDE-6287C8E2F574}" srcId="{E00D7D24-4950-4EE2-B3EC-EBD375D59992}" destId="{833D81C1-E9FE-42A6-BEBA-1E0873B815B4}" srcOrd="1" destOrd="0" parTransId="{71096140-9DC4-4F87-BABD-55D143FD23CE}" sibTransId="{CE6F1344-C7A0-41B7-9D08-E69A63E59559}"/>
    <dgm:cxn modelId="{5052E8F0-73D6-4F41-AF9D-AFEDDECFAE18}" type="presOf" srcId="{2D21F302-0C2A-4F15-96E3-71CD57ED16BD}" destId="{B35ECCA1-847D-4B4C-B8B3-33E3D21147B4}" srcOrd="0" destOrd="0" presId="urn:microsoft.com/office/officeart/2005/8/layout/cycle6"/>
    <dgm:cxn modelId="{9C77804B-6766-441D-A657-7FD71DBD6F1D}" type="presParOf" srcId="{25B5358B-AD37-4EF3-AC98-CA16166504E4}" destId="{F6C875DF-5331-42C3-90DE-C43D90FBCC93}" srcOrd="0" destOrd="0" presId="urn:microsoft.com/office/officeart/2005/8/layout/cycle6"/>
    <dgm:cxn modelId="{EE53A1E6-7032-4CBF-8EF0-23161F21EFE7}" type="presParOf" srcId="{25B5358B-AD37-4EF3-AC98-CA16166504E4}" destId="{CD77A2BF-4DC7-4213-91B0-82C799EC52D5}" srcOrd="1" destOrd="0" presId="urn:microsoft.com/office/officeart/2005/8/layout/cycle6"/>
    <dgm:cxn modelId="{E12E1EFF-92E4-4D0A-915A-79033FE2DA50}" type="presParOf" srcId="{25B5358B-AD37-4EF3-AC98-CA16166504E4}" destId="{9F144957-602E-4302-82F7-64A3B6EC6BDB}" srcOrd="2" destOrd="0" presId="urn:microsoft.com/office/officeart/2005/8/layout/cycle6"/>
    <dgm:cxn modelId="{634BC366-E659-4B55-8BBB-B42468ADEFDE}" type="presParOf" srcId="{25B5358B-AD37-4EF3-AC98-CA16166504E4}" destId="{F33AB550-A66C-48A9-8D44-AABCCE355524}" srcOrd="3" destOrd="0" presId="urn:microsoft.com/office/officeart/2005/8/layout/cycle6"/>
    <dgm:cxn modelId="{7C70D29D-BE49-49FC-BE10-F53B10C3F34F}" type="presParOf" srcId="{25B5358B-AD37-4EF3-AC98-CA16166504E4}" destId="{1B9809A2-8409-437D-A36A-5ED4A7227DFB}" srcOrd="4" destOrd="0" presId="urn:microsoft.com/office/officeart/2005/8/layout/cycle6"/>
    <dgm:cxn modelId="{6DA2BC1B-C8A6-4190-9CE8-62EA99ECD9C0}" type="presParOf" srcId="{25B5358B-AD37-4EF3-AC98-CA16166504E4}" destId="{05793539-342F-4A49-842E-B5D7128EA6D5}" srcOrd="5" destOrd="0" presId="urn:microsoft.com/office/officeart/2005/8/layout/cycle6"/>
    <dgm:cxn modelId="{618E687D-2932-4940-B835-A41518B85DDF}" type="presParOf" srcId="{25B5358B-AD37-4EF3-AC98-CA16166504E4}" destId="{B35ECCA1-847D-4B4C-B8B3-33E3D21147B4}" srcOrd="6" destOrd="0" presId="urn:microsoft.com/office/officeart/2005/8/layout/cycle6"/>
    <dgm:cxn modelId="{400428CE-9A35-4093-B3BA-4FC04386E4AF}" type="presParOf" srcId="{25B5358B-AD37-4EF3-AC98-CA16166504E4}" destId="{1C78A08E-83D6-4A1D-B9E8-C62C28B07793}" srcOrd="7" destOrd="0" presId="urn:microsoft.com/office/officeart/2005/8/layout/cycle6"/>
    <dgm:cxn modelId="{4886FB8F-AF49-435B-B66F-AB0AC80ED06F}" type="presParOf" srcId="{25B5358B-AD37-4EF3-AC98-CA16166504E4}" destId="{3CA65B3D-4825-4964-872F-96AFD4372637}" srcOrd="8" destOrd="0" presId="urn:microsoft.com/office/officeart/2005/8/layout/cycle6"/>
    <dgm:cxn modelId="{C47E3BE7-3A28-4ED3-BF7F-DDD72FC8F425}" type="presParOf" srcId="{25B5358B-AD37-4EF3-AC98-CA16166504E4}" destId="{CD317830-8174-45F6-9A2B-BC0B28FA085B}" srcOrd="9" destOrd="0" presId="urn:microsoft.com/office/officeart/2005/8/layout/cycle6"/>
    <dgm:cxn modelId="{DEE45B7D-BEC0-46EA-8AE5-70B7F6BDDD11}" type="presParOf" srcId="{25B5358B-AD37-4EF3-AC98-CA16166504E4}" destId="{787835CF-BDDB-493D-BEF9-C03F93E983CD}" srcOrd="10" destOrd="0" presId="urn:microsoft.com/office/officeart/2005/8/layout/cycle6"/>
    <dgm:cxn modelId="{9DEA532C-6F4A-499E-9228-C503C8926858}" type="presParOf" srcId="{25B5358B-AD37-4EF3-AC98-CA16166504E4}" destId="{BE331A4D-E41A-4089-8211-32A273451704}" srcOrd="11" destOrd="0" presId="urn:microsoft.com/office/officeart/2005/8/layout/cycle6"/>
    <dgm:cxn modelId="{82ED60AF-8050-4A89-A17C-329A4D1C2F0B}" type="presParOf" srcId="{25B5358B-AD37-4EF3-AC98-CA16166504E4}" destId="{1504DCFF-6824-4AEA-9BFF-0B1565D197C4}" srcOrd="12" destOrd="0" presId="urn:microsoft.com/office/officeart/2005/8/layout/cycle6"/>
    <dgm:cxn modelId="{3F00EA60-44BD-4BCF-AB49-BB58B4F14D7D}" type="presParOf" srcId="{25B5358B-AD37-4EF3-AC98-CA16166504E4}" destId="{1658D870-5576-4F6B-8AD3-B5173D469D36}" srcOrd="13" destOrd="0" presId="urn:microsoft.com/office/officeart/2005/8/layout/cycle6"/>
    <dgm:cxn modelId="{55FE8BBC-6FD6-4DE9-903F-9D6C6D5A77CA}" type="presParOf" srcId="{25B5358B-AD37-4EF3-AC98-CA16166504E4}" destId="{436B8752-B822-4BCB-9ECE-27AA01E2205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8DAE-4AD0-43AE-8C43-6A9E303B5E85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FF3777A-8745-4675-9A30-DADB5229F94F}">
      <dgm:prSet phldrT="[Texto]"/>
      <dgm:spPr/>
      <dgm:t>
        <a:bodyPr/>
        <a:lstStyle/>
        <a:p>
          <a:r>
            <a:rPr lang="en-US" dirty="0"/>
            <a:t>Lista de </a:t>
          </a:r>
          <a:r>
            <a:rPr lang="es-PE" dirty="0"/>
            <a:t>Funcionalidades</a:t>
          </a:r>
          <a:r>
            <a:rPr lang="en-US" dirty="0"/>
            <a:t> :</a:t>
          </a:r>
          <a:endParaRPr lang="es-PE" dirty="0"/>
        </a:p>
      </dgm:t>
    </dgm:pt>
    <dgm:pt modelId="{2FDA19D6-A74D-48A9-AC95-27D355648DDF}" type="parTrans" cxnId="{51089550-E2E2-4FE9-9237-1CCC9D6F9156}">
      <dgm:prSet/>
      <dgm:spPr/>
      <dgm:t>
        <a:bodyPr/>
        <a:lstStyle/>
        <a:p>
          <a:endParaRPr lang="es-PE"/>
        </a:p>
      </dgm:t>
    </dgm:pt>
    <dgm:pt modelId="{754F95FD-23E2-4B1F-B081-07C9E40BCD08}" type="sibTrans" cxnId="{51089550-E2E2-4FE9-9237-1CCC9D6F9156}">
      <dgm:prSet/>
      <dgm:spPr/>
      <dgm:t>
        <a:bodyPr/>
        <a:lstStyle/>
        <a:p>
          <a:endParaRPr lang="es-PE"/>
        </a:p>
      </dgm:t>
    </dgm:pt>
    <dgm:pt modelId="{518D4E9D-FEE3-4A9D-9C01-CD6C4A6CEAB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>
              <a:latin typeface="Verdana" panose="020B0604030504040204" pitchFamily="34" charset="0"/>
            </a:rPr>
            <a:t>El Sistema debe permitir filtrar a los posibles donantes y enviarles correos pidiendo apoyo financiero.</a:t>
          </a:r>
          <a:endParaRPr lang="es-PE" dirty="0"/>
        </a:p>
      </dgm:t>
    </dgm:pt>
    <dgm:pt modelId="{06E59E91-8250-483D-8E09-8EAE9C7E678C}" type="parTrans" cxnId="{A488DF36-CDC6-4EE4-923E-93D5D9768270}">
      <dgm:prSet/>
      <dgm:spPr/>
      <dgm:t>
        <a:bodyPr/>
        <a:lstStyle/>
        <a:p>
          <a:endParaRPr lang="es-PE"/>
        </a:p>
      </dgm:t>
    </dgm:pt>
    <dgm:pt modelId="{3477F2B9-46FA-4A7D-B4BD-1ED0B49FABE5}" type="sibTrans" cxnId="{A488DF36-CDC6-4EE4-923E-93D5D9768270}">
      <dgm:prSet/>
      <dgm:spPr/>
      <dgm:t>
        <a:bodyPr/>
        <a:lstStyle/>
        <a:p>
          <a:endParaRPr lang="es-PE"/>
        </a:p>
      </dgm:t>
    </dgm:pt>
    <dgm:pt modelId="{CBC75C88-D45C-4046-A4CF-0BCDEEAC397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>
              <a:latin typeface="Verdana" panose="020B0604030504040204" pitchFamily="34" charset="0"/>
            </a:rPr>
            <a:t>El Sistema debe permitir obtener el porcentaje de personas satisfechas con el partido político.</a:t>
          </a:r>
          <a:endParaRPr lang="es-PE" dirty="0"/>
        </a:p>
      </dgm:t>
    </dgm:pt>
    <dgm:pt modelId="{4E28DF62-EE90-479E-BADD-79A9432E6393}" type="parTrans" cxnId="{C0867640-CF41-4177-8D45-223878E19AA5}">
      <dgm:prSet/>
      <dgm:spPr/>
      <dgm:t>
        <a:bodyPr/>
        <a:lstStyle/>
        <a:p>
          <a:endParaRPr lang="es-PE"/>
        </a:p>
      </dgm:t>
    </dgm:pt>
    <dgm:pt modelId="{AA48E664-77EF-491E-BAE3-680C12ABDB95}" type="sibTrans" cxnId="{C0867640-CF41-4177-8D45-223878E19AA5}">
      <dgm:prSet/>
      <dgm:spPr/>
      <dgm:t>
        <a:bodyPr/>
        <a:lstStyle/>
        <a:p>
          <a:endParaRPr lang="es-PE"/>
        </a:p>
      </dgm:t>
    </dgm:pt>
    <dgm:pt modelId="{C90D1F22-EF50-4BC6-99D0-31BC01A896D7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>
              <a:latin typeface="Verdana" panose="020B0604030504040204" pitchFamily="34" charset="0"/>
            </a:rPr>
            <a:t>El Sistema debe permitir publicidad dirigida según la segmentación demográfica.</a:t>
          </a:r>
          <a:endParaRPr lang="es-PE" dirty="0"/>
        </a:p>
      </dgm:t>
    </dgm:pt>
    <dgm:pt modelId="{632B386F-383E-4757-BF6E-77E842FE178A}" type="parTrans" cxnId="{EA52F873-FCAD-42B3-A2A9-D85445ECF2FA}">
      <dgm:prSet/>
      <dgm:spPr/>
      <dgm:t>
        <a:bodyPr/>
        <a:lstStyle/>
        <a:p>
          <a:endParaRPr lang="es-PE"/>
        </a:p>
      </dgm:t>
    </dgm:pt>
    <dgm:pt modelId="{AED35FA6-A5A4-48CC-91B3-2B5757619EAB}" type="sibTrans" cxnId="{EA52F873-FCAD-42B3-A2A9-D85445ECF2FA}">
      <dgm:prSet/>
      <dgm:spPr/>
      <dgm:t>
        <a:bodyPr/>
        <a:lstStyle/>
        <a:p>
          <a:endParaRPr lang="es-PE"/>
        </a:p>
      </dgm:t>
    </dgm:pt>
    <dgm:pt modelId="{951A2C82-2E90-42C7-8E64-7FF6EC0B616C}">
      <dgm:prSet phldrT="[Texto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  <a:ea typeface="+mn-ea"/>
              <a:cs typeface="+mn-cs"/>
            </a:rPr>
            <a:t>El Sistema debe permitir recopilar los temas que le interesan a los votantes</a:t>
          </a:r>
          <a:endParaRPr lang="es-PE" sz="2400" kern="1200" dirty="0">
            <a:latin typeface="Verdana" panose="020B0604030504040204" pitchFamily="34" charset="0"/>
            <a:ea typeface="+mn-ea"/>
            <a:cs typeface="+mn-cs"/>
          </a:endParaRPr>
        </a:p>
      </dgm:t>
    </dgm:pt>
    <dgm:pt modelId="{2E3B4DE4-EB8F-4FA7-BD2B-B4A2645CF63D}" type="parTrans" cxnId="{641FDD6C-0BAF-430E-9EFB-C15D84388323}">
      <dgm:prSet/>
      <dgm:spPr/>
      <dgm:t>
        <a:bodyPr/>
        <a:lstStyle/>
        <a:p>
          <a:endParaRPr lang="es-PE"/>
        </a:p>
      </dgm:t>
    </dgm:pt>
    <dgm:pt modelId="{E9D2DF7D-A827-4098-9899-C34915E843F0}" type="sibTrans" cxnId="{641FDD6C-0BAF-430E-9EFB-C15D84388323}">
      <dgm:prSet/>
      <dgm:spPr/>
      <dgm:t>
        <a:bodyPr/>
        <a:lstStyle/>
        <a:p>
          <a:endParaRPr lang="es-PE"/>
        </a:p>
      </dgm:t>
    </dgm:pt>
    <dgm:pt modelId="{C7752703-8DFA-461C-A20A-99CEDDBF0123}" type="pres">
      <dgm:prSet presAssocID="{EAB88DAE-4AD0-43AE-8C43-6A9E303B5E85}" presName="theList" presStyleCnt="0">
        <dgm:presLayoutVars>
          <dgm:dir/>
          <dgm:animLvl val="lvl"/>
          <dgm:resizeHandles val="exact"/>
        </dgm:presLayoutVars>
      </dgm:prSet>
      <dgm:spPr/>
    </dgm:pt>
    <dgm:pt modelId="{0ECCC39A-0DD9-4A62-AF1F-ED9C77416244}" type="pres">
      <dgm:prSet presAssocID="{BFF3777A-8745-4675-9A30-DADB5229F94F}" presName="compNode" presStyleCnt="0"/>
      <dgm:spPr/>
    </dgm:pt>
    <dgm:pt modelId="{3D03E218-E94F-4642-8808-A16A1899605C}" type="pres">
      <dgm:prSet presAssocID="{BFF3777A-8745-4675-9A30-DADB5229F94F}" presName="aNode" presStyleLbl="bgShp" presStyleIdx="0" presStyleCnt="1"/>
      <dgm:spPr/>
    </dgm:pt>
    <dgm:pt modelId="{A3493DCB-4035-422C-9A06-67F6E6604CC2}" type="pres">
      <dgm:prSet presAssocID="{BFF3777A-8745-4675-9A30-DADB5229F94F}" presName="textNode" presStyleLbl="bgShp" presStyleIdx="0" presStyleCnt="1"/>
      <dgm:spPr/>
    </dgm:pt>
    <dgm:pt modelId="{A34C8EE3-3352-48B0-8C76-170702CC1B33}" type="pres">
      <dgm:prSet presAssocID="{BFF3777A-8745-4675-9A30-DADB5229F94F}" presName="compChildNode" presStyleCnt="0"/>
      <dgm:spPr/>
    </dgm:pt>
    <dgm:pt modelId="{2BF0695F-40D1-4598-9685-F6851F2DF09D}" type="pres">
      <dgm:prSet presAssocID="{BFF3777A-8745-4675-9A30-DADB5229F94F}" presName="theInnerList" presStyleCnt="0"/>
      <dgm:spPr/>
    </dgm:pt>
    <dgm:pt modelId="{FA87A1D9-3CED-434F-A214-BAE5F7F915F0}" type="pres">
      <dgm:prSet presAssocID="{518D4E9D-FEE3-4A9D-9C01-CD6C4A6CEABB}" presName="childNode" presStyleLbl="node1" presStyleIdx="0" presStyleCnt="4">
        <dgm:presLayoutVars>
          <dgm:bulletEnabled val="1"/>
        </dgm:presLayoutVars>
      </dgm:prSet>
      <dgm:spPr/>
    </dgm:pt>
    <dgm:pt modelId="{30047F10-B10D-4616-88FE-9B6706DE4350}" type="pres">
      <dgm:prSet presAssocID="{518D4E9D-FEE3-4A9D-9C01-CD6C4A6CEABB}" presName="aSpace2" presStyleCnt="0"/>
      <dgm:spPr/>
    </dgm:pt>
    <dgm:pt modelId="{BC904CED-B5E5-423C-81DC-A225E4D7F9C6}" type="pres">
      <dgm:prSet presAssocID="{CBC75C88-D45C-4046-A4CF-0BCDEEAC3972}" presName="childNode" presStyleLbl="node1" presStyleIdx="1" presStyleCnt="4">
        <dgm:presLayoutVars>
          <dgm:bulletEnabled val="1"/>
        </dgm:presLayoutVars>
      </dgm:prSet>
      <dgm:spPr/>
    </dgm:pt>
    <dgm:pt modelId="{3B16BD3A-B14C-491F-AB73-04F960866123}" type="pres">
      <dgm:prSet presAssocID="{CBC75C88-D45C-4046-A4CF-0BCDEEAC3972}" presName="aSpace2" presStyleCnt="0"/>
      <dgm:spPr/>
    </dgm:pt>
    <dgm:pt modelId="{C9BB1079-0C95-407C-9947-77BC22FAA256}" type="pres">
      <dgm:prSet presAssocID="{C90D1F22-EF50-4BC6-99D0-31BC01A896D7}" presName="childNode" presStyleLbl="node1" presStyleIdx="2" presStyleCnt="4">
        <dgm:presLayoutVars>
          <dgm:bulletEnabled val="1"/>
        </dgm:presLayoutVars>
      </dgm:prSet>
      <dgm:spPr/>
    </dgm:pt>
    <dgm:pt modelId="{A560DA0B-AA3B-4622-8900-1717942006DA}" type="pres">
      <dgm:prSet presAssocID="{C90D1F22-EF50-4BC6-99D0-31BC01A896D7}" presName="aSpace2" presStyleCnt="0"/>
      <dgm:spPr/>
    </dgm:pt>
    <dgm:pt modelId="{E9014FC2-9A34-448B-ADE4-1921DA627754}" type="pres">
      <dgm:prSet presAssocID="{951A2C82-2E90-42C7-8E64-7FF6EC0B616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F08BF13-5276-461A-9877-996CF46E5A4D}" type="presOf" srcId="{BFF3777A-8745-4675-9A30-DADB5229F94F}" destId="{A3493DCB-4035-422C-9A06-67F6E6604CC2}" srcOrd="1" destOrd="0" presId="urn:microsoft.com/office/officeart/2005/8/layout/lProcess2"/>
    <dgm:cxn modelId="{BB151A1E-EC68-45C3-A5F1-B0D86CF8FBA5}" type="presOf" srcId="{C90D1F22-EF50-4BC6-99D0-31BC01A896D7}" destId="{C9BB1079-0C95-407C-9947-77BC22FAA256}" srcOrd="0" destOrd="0" presId="urn:microsoft.com/office/officeart/2005/8/layout/lProcess2"/>
    <dgm:cxn modelId="{BC301828-E814-4CA2-AF64-CFC728666482}" type="presOf" srcId="{951A2C82-2E90-42C7-8E64-7FF6EC0B616C}" destId="{E9014FC2-9A34-448B-ADE4-1921DA627754}" srcOrd="0" destOrd="0" presId="urn:microsoft.com/office/officeart/2005/8/layout/lProcess2"/>
    <dgm:cxn modelId="{B38B4932-E269-4621-A7C4-DDAE811EB39D}" type="presOf" srcId="{EAB88DAE-4AD0-43AE-8C43-6A9E303B5E85}" destId="{C7752703-8DFA-461C-A20A-99CEDDBF0123}" srcOrd="0" destOrd="0" presId="urn:microsoft.com/office/officeart/2005/8/layout/lProcess2"/>
    <dgm:cxn modelId="{A488DF36-CDC6-4EE4-923E-93D5D9768270}" srcId="{BFF3777A-8745-4675-9A30-DADB5229F94F}" destId="{518D4E9D-FEE3-4A9D-9C01-CD6C4A6CEABB}" srcOrd="0" destOrd="0" parTransId="{06E59E91-8250-483D-8E09-8EAE9C7E678C}" sibTransId="{3477F2B9-46FA-4A7D-B4BD-1ED0B49FABE5}"/>
    <dgm:cxn modelId="{C0867640-CF41-4177-8D45-223878E19AA5}" srcId="{BFF3777A-8745-4675-9A30-DADB5229F94F}" destId="{CBC75C88-D45C-4046-A4CF-0BCDEEAC3972}" srcOrd="1" destOrd="0" parTransId="{4E28DF62-EE90-479E-BADD-79A9432E6393}" sibTransId="{AA48E664-77EF-491E-BAE3-680C12ABDB95}"/>
    <dgm:cxn modelId="{641FDD6C-0BAF-430E-9EFB-C15D84388323}" srcId="{BFF3777A-8745-4675-9A30-DADB5229F94F}" destId="{951A2C82-2E90-42C7-8E64-7FF6EC0B616C}" srcOrd="3" destOrd="0" parTransId="{2E3B4DE4-EB8F-4FA7-BD2B-B4A2645CF63D}" sibTransId="{E9D2DF7D-A827-4098-9899-C34915E843F0}"/>
    <dgm:cxn modelId="{51089550-E2E2-4FE9-9237-1CCC9D6F9156}" srcId="{EAB88DAE-4AD0-43AE-8C43-6A9E303B5E85}" destId="{BFF3777A-8745-4675-9A30-DADB5229F94F}" srcOrd="0" destOrd="0" parTransId="{2FDA19D6-A74D-48A9-AC95-27D355648DDF}" sibTransId="{754F95FD-23E2-4B1F-B081-07C9E40BCD08}"/>
    <dgm:cxn modelId="{EA52F873-FCAD-42B3-A2A9-D85445ECF2FA}" srcId="{BFF3777A-8745-4675-9A30-DADB5229F94F}" destId="{C90D1F22-EF50-4BC6-99D0-31BC01A896D7}" srcOrd="2" destOrd="0" parTransId="{632B386F-383E-4757-BF6E-77E842FE178A}" sibTransId="{AED35FA6-A5A4-48CC-91B3-2B5757619EAB}"/>
    <dgm:cxn modelId="{EBC9C076-DA3F-4B63-8E1C-0B8CF72BAD86}" type="presOf" srcId="{BFF3777A-8745-4675-9A30-DADB5229F94F}" destId="{3D03E218-E94F-4642-8808-A16A1899605C}" srcOrd="0" destOrd="0" presId="urn:microsoft.com/office/officeart/2005/8/layout/lProcess2"/>
    <dgm:cxn modelId="{61E353BA-DCB9-4CBC-AA39-93A406DB08CC}" type="presOf" srcId="{518D4E9D-FEE3-4A9D-9C01-CD6C4A6CEABB}" destId="{FA87A1D9-3CED-434F-A214-BAE5F7F915F0}" srcOrd="0" destOrd="0" presId="urn:microsoft.com/office/officeart/2005/8/layout/lProcess2"/>
    <dgm:cxn modelId="{0247F3F0-5425-4454-889D-ECC498D9152A}" type="presOf" srcId="{CBC75C88-D45C-4046-A4CF-0BCDEEAC3972}" destId="{BC904CED-B5E5-423C-81DC-A225E4D7F9C6}" srcOrd="0" destOrd="0" presId="urn:microsoft.com/office/officeart/2005/8/layout/lProcess2"/>
    <dgm:cxn modelId="{CF39CB6E-7622-474A-A79B-C7D1F160FD2A}" type="presParOf" srcId="{C7752703-8DFA-461C-A20A-99CEDDBF0123}" destId="{0ECCC39A-0DD9-4A62-AF1F-ED9C77416244}" srcOrd="0" destOrd="0" presId="urn:microsoft.com/office/officeart/2005/8/layout/lProcess2"/>
    <dgm:cxn modelId="{9F0CA251-738B-43F9-86FA-E87DC118C637}" type="presParOf" srcId="{0ECCC39A-0DD9-4A62-AF1F-ED9C77416244}" destId="{3D03E218-E94F-4642-8808-A16A1899605C}" srcOrd="0" destOrd="0" presId="urn:microsoft.com/office/officeart/2005/8/layout/lProcess2"/>
    <dgm:cxn modelId="{91FBD260-F8C3-4299-AA0C-BC8A04EAA614}" type="presParOf" srcId="{0ECCC39A-0DD9-4A62-AF1F-ED9C77416244}" destId="{A3493DCB-4035-422C-9A06-67F6E6604CC2}" srcOrd="1" destOrd="0" presId="urn:microsoft.com/office/officeart/2005/8/layout/lProcess2"/>
    <dgm:cxn modelId="{6EE0EFEE-FF2E-4832-994A-9DEBFE0C3E31}" type="presParOf" srcId="{0ECCC39A-0DD9-4A62-AF1F-ED9C77416244}" destId="{A34C8EE3-3352-48B0-8C76-170702CC1B33}" srcOrd="2" destOrd="0" presId="urn:microsoft.com/office/officeart/2005/8/layout/lProcess2"/>
    <dgm:cxn modelId="{169B6C87-AADE-413B-9861-D2E3CEF8233E}" type="presParOf" srcId="{A34C8EE3-3352-48B0-8C76-170702CC1B33}" destId="{2BF0695F-40D1-4598-9685-F6851F2DF09D}" srcOrd="0" destOrd="0" presId="urn:microsoft.com/office/officeart/2005/8/layout/lProcess2"/>
    <dgm:cxn modelId="{8EB9577F-F742-4A82-BAF3-E1B209E9C590}" type="presParOf" srcId="{2BF0695F-40D1-4598-9685-F6851F2DF09D}" destId="{FA87A1D9-3CED-434F-A214-BAE5F7F915F0}" srcOrd="0" destOrd="0" presId="urn:microsoft.com/office/officeart/2005/8/layout/lProcess2"/>
    <dgm:cxn modelId="{5A162285-DEB2-4B19-AA6E-C1D0E5C2517E}" type="presParOf" srcId="{2BF0695F-40D1-4598-9685-F6851F2DF09D}" destId="{30047F10-B10D-4616-88FE-9B6706DE4350}" srcOrd="1" destOrd="0" presId="urn:microsoft.com/office/officeart/2005/8/layout/lProcess2"/>
    <dgm:cxn modelId="{A5249E6B-ECB7-4625-B73C-9BCC0298BDD6}" type="presParOf" srcId="{2BF0695F-40D1-4598-9685-F6851F2DF09D}" destId="{BC904CED-B5E5-423C-81DC-A225E4D7F9C6}" srcOrd="2" destOrd="0" presId="urn:microsoft.com/office/officeart/2005/8/layout/lProcess2"/>
    <dgm:cxn modelId="{3B78FFDC-4D67-4E5D-9EE8-A7268453EED6}" type="presParOf" srcId="{2BF0695F-40D1-4598-9685-F6851F2DF09D}" destId="{3B16BD3A-B14C-491F-AB73-04F960866123}" srcOrd="3" destOrd="0" presId="urn:microsoft.com/office/officeart/2005/8/layout/lProcess2"/>
    <dgm:cxn modelId="{271406FB-A8BF-4C5B-ACA5-F632521CDE77}" type="presParOf" srcId="{2BF0695F-40D1-4598-9685-F6851F2DF09D}" destId="{C9BB1079-0C95-407C-9947-77BC22FAA256}" srcOrd="4" destOrd="0" presId="urn:microsoft.com/office/officeart/2005/8/layout/lProcess2"/>
    <dgm:cxn modelId="{1537ACB5-8C38-4297-990A-BC49B0C05228}" type="presParOf" srcId="{2BF0695F-40D1-4598-9685-F6851F2DF09D}" destId="{A560DA0B-AA3B-4622-8900-1717942006DA}" srcOrd="5" destOrd="0" presId="urn:microsoft.com/office/officeart/2005/8/layout/lProcess2"/>
    <dgm:cxn modelId="{5F6F1661-1D80-4E7D-9B54-5556EC356D8A}" type="presParOf" srcId="{2BF0695F-40D1-4598-9685-F6851F2DF09D}" destId="{E9014FC2-9A34-448B-ADE4-1921DA62775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04001-D71A-4EB8-AD60-4A6004872229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461CAE5D-F68C-47F2-9CAF-087EB9261270}">
      <dgm:prSet phldrT="[Texto]"/>
      <dgm:spPr/>
      <dgm:t>
        <a:bodyPr/>
        <a:lstStyle/>
        <a:p>
          <a:r>
            <a:rPr lang="es-PE" dirty="0"/>
            <a:t>Capa de modelo</a:t>
          </a:r>
        </a:p>
      </dgm:t>
    </dgm:pt>
    <dgm:pt modelId="{BCCEBC83-8287-4F03-B67A-DB8040DC5DEB}" type="parTrans" cxnId="{76D749F3-53EF-466D-8908-8717A676E2FB}">
      <dgm:prSet/>
      <dgm:spPr/>
      <dgm:t>
        <a:bodyPr/>
        <a:lstStyle/>
        <a:p>
          <a:endParaRPr lang="es-PE"/>
        </a:p>
      </dgm:t>
    </dgm:pt>
    <dgm:pt modelId="{4570344A-8842-43CC-A147-66E432A1D9F9}" type="sibTrans" cxnId="{76D749F3-53EF-466D-8908-8717A676E2FB}">
      <dgm:prSet/>
      <dgm:spPr/>
      <dgm:t>
        <a:bodyPr/>
        <a:lstStyle/>
        <a:p>
          <a:endParaRPr lang="es-PE"/>
        </a:p>
      </dgm:t>
    </dgm:pt>
    <dgm:pt modelId="{021441E0-5C51-42D3-82CC-BF36CD4E8728}">
      <dgm:prSet phldrT="[Texto]"/>
      <dgm:spPr/>
      <dgm:t>
        <a:bodyPr/>
        <a:lstStyle/>
        <a:p>
          <a:r>
            <a:rPr lang="es-PE" dirty="0"/>
            <a:t>Capa de vista</a:t>
          </a:r>
        </a:p>
      </dgm:t>
    </dgm:pt>
    <dgm:pt modelId="{F6284ED4-7751-4168-91AA-70C88888A30C}" type="parTrans" cxnId="{C874BF3C-A69D-46D8-9ABB-7DE05710D28B}">
      <dgm:prSet/>
      <dgm:spPr/>
      <dgm:t>
        <a:bodyPr/>
        <a:lstStyle/>
        <a:p>
          <a:endParaRPr lang="es-PE"/>
        </a:p>
      </dgm:t>
    </dgm:pt>
    <dgm:pt modelId="{8B280262-16CB-4A06-A760-027D03673946}" type="sibTrans" cxnId="{C874BF3C-A69D-46D8-9ABB-7DE05710D28B}">
      <dgm:prSet/>
      <dgm:spPr/>
      <dgm:t>
        <a:bodyPr/>
        <a:lstStyle/>
        <a:p>
          <a:endParaRPr lang="es-PE"/>
        </a:p>
      </dgm:t>
    </dgm:pt>
    <dgm:pt modelId="{730EB79D-3813-4D28-B794-7AFFF5F5FFF7}">
      <dgm:prSet phldrT="[Texto]" custT="1"/>
      <dgm:spPr/>
      <dgm:t>
        <a:bodyPr/>
        <a:lstStyle/>
        <a:p>
          <a:r>
            <a:rPr lang="es-PE" sz="4400" dirty="0"/>
            <a:t>Capa de Controladores</a:t>
          </a:r>
        </a:p>
      </dgm:t>
    </dgm:pt>
    <dgm:pt modelId="{893E10C3-D9C8-4C4C-88C8-4C78D1F11D3D}" type="parTrans" cxnId="{FD783657-A2F9-4AD0-BEC9-EA538B66074D}">
      <dgm:prSet/>
      <dgm:spPr/>
      <dgm:t>
        <a:bodyPr/>
        <a:lstStyle/>
        <a:p>
          <a:endParaRPr lang="es-PE"/>
        </a:p>
      </dgm:t>
    </dgm:pt>
    <dgm:pt modelId="{39D6E773-5E75-4747-9EB1-E6F5F26F5088}" type="sibTrans" cxnId="{FD783657-A2F9-4AD0-BEC9-EA538B66074D}">
      <dgm:prSet/>
      <dgm:spPr/>
      <dgm:t>
        <a:bodyPr/>
        <a:lstStyle/>
        <a:p>
          <a:endParaRPr lang="es-PE"/>
        </a:p>
      </dgm:t>
    </dgm:pt>
    <dgm:pt modelId="{C3D61890-A9FE-48A5-A895-C15E13B8CF68}" type="pres">
      <dgm:prSet presAssocID="{12D04001-D71A-4EB8-AD60-4A6004872229}" presName="Name0" presStyleCnt="0">
        <dgm:presLayoutVars>
          <dgm:dir/>
          <dgm:resizeHandles val="exact"/>
        </dgm:presLayoutVars>
      </dgm:prSet>
      <dgm:spPr/>
    </dgm:pt>
    <dgm:pt modelId="{374CD9C6-FB29-4C83-9C60-1A408376AA5F}" type="pres">
      <dgm:prSet presAssocID="{12D04001-D71A-4EB8-AD60-4A6004872229}" presName="bkgdShp" presStyleLbl="alignAccFollowNode1" presStyleIdx="0" presStyleCnt="1"/>
      <dgm:spPr/>
    </dgm:pt>
    <dgm:pt modelId="{D1B018C8-ED5A-4F42-8596-B2662A034D56}" type="pres">
      <dgm:prSet presAssocID="{12D04001-D71A-4EB8-AD60-4A6004872229}" presName="linComp" presStyleCnt="0"/>
      <dgm:spPr/>
    </dgm:pt>
    <dgm:pt modelId="{96C33DD9-BC78-4ABD-8C76-8049789DBD83}" type="pres">
      <dgm:prSet presAssocID="{461CAE5D-F68C-47F2-9CAF-087EB9261270}" presName="compNode" presStyleCnt="0"/>
      <dgm:spPr/>
    </dgm:pt>
    <dgm:pt modelId="{8811D03F-F907-428E-961D-3F45E24EFC62}" type="pres">
      <dgm:prSet presAssocID="{461CAE5D-F68C-47F2-9CAF-087EB9261270}" presName="node" presStyleLbl="node1" presStyleIdx="0" presStyleCnt="3">
        <dgm:presLayoutVars>
          <dgm:bulletEnabled val="1"/>
        </dgm:presLayoutVars>
      </dgm:prSet>
      <dgm:spPr/>
    </dgm:pt>
    <dgm:pt modelId="{523DD66E-DE77-40D6-B8AC-EB9158D438DD}" type="pres">
      <dgm:prSet presAssocID="{461CAE5D-F68C-47F2-9CAF-087EB9261270}" presName="invisiNode" presStyleLbl="node1" presStyleIdx="0" presStyleCnt="3"/>
      <dgm:spPr/>
    </dgm:pt>
    <dgm:pt modelId="{1093A3F4-07BC-4573-B049-2CAD9D93C253}" type="pres">
      <dgm:prSet presAssocID="{461CAE5D-F68C-47F2-9CAF-087EB9261270}" presName="imagNode" presStyleLbl="fgImgPlace1" presStyleIdx="0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95A03A2-2E59-4D39-B596-E9730117EF9E}" type="pres">
      <dgm:prSet presAssocID="{4570344A-8842-43CC-A147-66E432A1D9F9}" presName="sibTrans" presStyleLbl="sibTrans2D1" presStyleIdx="0" presStyleCnt="0"/>
      <dgm:spPr/>
    </dgm:pt>
    <dgm:pt modelId="{28FF6FC9-C692-46F2-A2F4-A438CD8D854D}" type="pres">
      <dgm:prSet presAssocID="{021441E0-5C51-42D3-82CC-BF36CD4E8728}" presName="compNode" presStyleCnt="0"/>
      <dgm:spPr/>
    </dgm:pt>
    <dgm:pt modelId="{7BF5ED01-3CB1-47E8-8F69-DDA26DE22D8E}" type="pres">
      <dgm:prSet presAssocID="{021441E0-5C51-42D3-82CC-BF36CD4E8728}" presName="node" presStyleLbl="node1" presStyleIdx="1" presStyleCnt="3">
        <dgm:presLayoutVars>
          <dgm:bulletEnabled val="1"/>
        </dgm:presLayoutVars>
      </dgm:prSet>
      <dgm:spPr/>
    </dgm:pt>
    <dgm:pt modelId="{6CFCD9B5-ADC1-41F0-9309-79970610CC97}" type="pres">
      <dgm:prSet presAssocID="{021441E0-5C51-42D3-82CC-BF36CD4E8728}" presName="invisiNode" presStyleLbl="node1" presStyleIdx="1" presStyleCnt="3"/>
      <dgm:spPr/>
    </dgm:pt>
    <dgm:pt modelId="{9C6EEF6C-A19D-49DE-B781-AF66476AA48B}" type="pres">
      <dgm:prSet presAssocID="{021441E0-5C51-42D3-82CC-BF36CD4E8728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18000"/>
          </a:stretch>
        </a:blipFill>
      </dgm:spPr>
    </dgm:pt>
    <dgm:pt modelId="{FBA8D133-2566-406C-BE28-B8CC0BE14FDC}" type="pres">
      <dgm:prSet presAssocID="{8B280262-16CB-4A06-A760-027D03673946}" presName="sibTrans" presStyleLbl="sibTrans2D1" presStyleIdx="0" presStyleCnt="0"/>
      <dgm:spPr/>
    </dgm:pt>
    <dgm:pt modelId="{FEF49811-E7AD-4287-BDF8-CBBD41862892}" type="pres">
      <dgm:prSet presAssocID="{730EB79D-3813-4D28-B794-7AFFF5F5FFF7}" presName="compNode" presStyleCnt="0"/>
      <dgm:spPr/>
    </dgm:pt>
    <dgm:pt modelId="{E5669AFA-E03F-4753-B5E6-CB9D2EFA65D7}" type="pres">
      <dgm:prSet presAssocID="{730EB79D-3813-4D28-B794-7AFFF5F5FFF7}" presName="node" presStyleLbl="node1" presStyleIdx="2" presStyleCnt="3">
        <dgm:presLayoutVars>
          <dgm:bulletEnabled val="1"/>
        </dgm:presLayoutVars>
      </dgm:prSet>
      <dgm:spPr/>
    </dgm:pt>
    <dgm:pt modelId="{5BC86576-67C4-4299-984E-71E5094D9551}" type="pres">
      <dgm:prSet presAssocID="{730EB79D-3813-4D28-B794-7AFFF5F5FFF7}" presName="invisiNode" presStyleLbl="node1" presStyleIdx="2" presStyleCnt="3"/>
      <dgm:spPr/>
    </dgm:pt>
    <dgm:pt modelId="{537186EE-71A4-456B-A1BF-E9923D4F2C07}" type="pres">
      <dgm:prSet presAssocID="{730EB79D-3813-4D28-B794-7AFFF5F5FFF7}" presName="imagNode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3000"/>
          </a:stretch>
        </a:blipFill>
      </dgm:spPr>
    </dgm:pt>
  </dgm:ptLst>
  <dgm:cxnLst>
    <dgm:cxn modelId="{8E64B523-5263-4E5C-A014-0FD0EEA60D5D}" type="presOf" srcId="{4570344A-8842-43CC-A147-66E432A1D9F9}" destId="{795A03A2-2E59-4D39-B596-E9730117EF9E}" srcOrd="0" destOrd="0" presId="urn:microsoft.com/office/officeart/2005/8/layout/pList2"/>
    <dgm:cxn modelId="{C5D74335-B8F1-48D1-A160-9399A60724E9}" type="presOf" srcId="{12D04001-D71A-4EB8-AD60-4A6004872229}" destId="{C3D61890-A9FE-48A5-A895-C15E13B8CF68}" srcOrd="0" destOrd="0" presId="urn:microsoft.com/office/officeart/2005/8/layout/pList2"/>
    <dgm:cxn modelId="{C874BF3C-A69D-46D8-9ABB-7DE05710D28B}" srcId="{12D04001-D71A-4EB8-AD60-4A6004872229}" destId="{021441E0-5C51-42D3-82CC-BF36CD4E8728}" srcOrd="1" destOrd="0" parTransId="{F6284ED4-7751-4168-91AA-70C88888A30C}" sibTransId="{8B280262-16CB-4A06-A760-027D03673946}"/>
    <dgm:cxn modelId="{5E7D5961-BE0D-4F68-BA2F-9C6F50118B33}" type="presOf" srcId="{8B280262-16CB-4A06-A760-027D03673946}" destId="{FBA8D133-2566-406C-BE28-B8CC0BE14FDC}" srcOrd="0" destOrd="0" presId="urn:microsoft.com/office/officeart/2005/8/layout/pList2"/>
    <dgm:cxn modelId="{FD783657-A2F9-4AD0-BEC9-EA538B66074D}" srcId="{12D04001-D71A-4EB8-AD60-4A6004872229}" destId="{730EB79D-3813-4D28-B794-7AFFF5F5FFF7}" srcOrd="2" destOrd="0" parTransId="{893E10C3-D9C8-4C4C-88C8-4C78D1F11D3D}" sibTransId="{39D6E773-5E75-4747-9EB1-E6F5F26F5088}"/>
    <dgm:cxn modelId="{328569B6-8D32-474A-975A-300BA4A13604}" type="presOf" srcId="{021441E0-5C51-42D3-82CC-BF36CD4E8728}" destId="{7BF5ED01-3CB1-47E8-8F69-DDA26DE22D8E}" srcOrd="0" destOrd="0" presId="urn:microsoft.com/office/officeart/2005/8/layout/pList2"/>
    <dgm:cxn modelId="{FC5E39DB-C229-4D41-91DD-BF7A004E36CF}" type="presOf" srcId="{730EB79D-3813-4D28-B794-7AFFF5F5FFF7}" destId="{E5669AFA-E03F-4753-B5E6-CB9D2EFA65D7}" srcOrd="0" destOrd="0" presId="urn:microsoft.com/office/officeart/2005/8/layout/pList2"/>
    <dgm:cxn modelId="{76D749F3-53EF-466D-8908-8717A676E2FB}" srcId="{12D04001-D71A-4EB8-AD60-4A6004872229}" destId="{461CAE5D-F68C-47F2-9CAF-087EB9261270}" srcOrd="0" destOrd="0" parTransId="{BCCEBC83-8287-4F03-B67A-DB8040DC5DEB}" sibTransId="{4570344A-8842-43CC-A147-66E432A1D9F9}"/>
    <dgm:cxn modelId="{3632C5FC-C167-4180-BB39-1350D837948D}" type="presOf" srcId="{461CAE5D-F68C-47F2-9CAF-087EB9261270}" destId="{8811D03F-F907-428E-961D-3F45E24EFC62}" srcOrd="0" destOrd="0" presId="urn:microsoft.com/office/officeart/2005/8/layout/pList2"/>
    <dgm:cxn modelId="{096E7A3D-358C-4203-A626-470DC842EE9D}" type="presParOf" srcId="{C3D61890-A9FE-48A5-A895-C15E13B8CF68}" destId="{374CD9C6-FB29-4C83-9C60-1A408376AA5F}" srcOrd="0" destOrd="0" presId="urn:microsoft.com/office/officeart/2005/8/layout/pList2"/>
    <dgm:cxn modelId="{37BCC15A-38C4-4BB1-869C-A380709C8D04}" type="presParOf" srcId="{C3D61890-A9FE-48A5-A895-C15E13B8CF68}" destId="{D1B018C8-ED5A-4F42-8596-B2662A034D56}" srcOrd="1" destOrd="0" presId="urn:microsoft.com/office/officeart/2005/8/layout/pList2"/>
    <dgm:cxn modelId="{4FD957F7-F110-43B7-80D2-2AE2097EE814}" type="presParOf" srcId="{D1B018C8-ED5A-4F42-8596-B2662A034D56}" destId="{96C33DD9-BC78-4ABD-8C76-8049789DBD83}" srcOrd="0" destOrd="0" presId="urn:microsoft.com/office/officeart/2005/8/layout/pList2"/>
    <dgm:cxn modelId="{5EC851C5-9520-4269-9282-B35242DEBEFF}" type="presParOf" srcId="{96C33DD9-BC78-4ABD-8C76-8049789DBD83}" destId="{8811D03F-F907-428E-961D-3F45E24EFC62}" srcOrd="0" destOrd="0" presId="urn:microsoft.com/office/officeart/2005/8/layout/pList2"/>
    <dgm:cxn modelId="{41B65E25-2E0B-4D97-B095-3CB469E307DD}" type="presParOf" srcId="{96C33DD9-BC78-4ABD-8C76-8049789DBD83}" destId="{523DD66E-DE77-40D6-B8AC-EB9158D438DD}" srcOrd="1" destOrd="0" presId="urn:microsoft.com/office/officeart/2005/8/layout/pList2"/>
    <dgm:cxn modelId="{53B589B1-8742-4E06-B36E-33893B3CEC33}" type="presParOf" srcId="{96C33DD9-BC78-4ABD-8C76-8049789DBD83}" destId="{1093A3F4-07BC-4573-B049-2CAD9D93C253}" srcOrd="2" destOrd="0" presId="urn:microsoft.com/office/officeart/2005/8/layout/pList2"/>
    <dgm:cxn modelId="{D56816A8-54AC-4C21-9A42-C6802946A8E0}" type="presParOf" srcId="{D1B018C8-ED5A-4F42-8596-B2662A034D56}" destId="{795A03A2-2E59-4D39-B596-E9730117EF9E}" srcOrd="1" destOrd="0" presId="urn:microsoft.com/office/officeart/2005/8/layout/pList2"/>
    <dgm:cxn modelId="{6A45FE6B-73FB-4ABE-909A-5E75CDABC9F4}" type="presParOf" srcId="{D1B018C8-ED5A-4F42-8596-B2662A034D56}" destId="{28FF6FC9-C692-46F2-A2F4-A438CD8D854D}" srcOrd="2" destOrd="0" presId="urn:microsoft.com/office/officeart/2005/8/layout/pList2"/>
    <dgm:cxn modelId="{F9742EF2-5B44-422A-BAA6-5F8D3E5F3AB5}" type="presParOf" srcId="{28FF6FC9-C692-46F2-A2F4-A438CD8D854D}" destId="{7BF5ED01-3CB1-47E8-8F69-DDA26DE22D8E}" srcOrd="0" destOrd="0" presId="urn:microsoft.com/office/officeart/2005/8/layout/pList2"/>
    <dgm:cxn modelId="{51B6907B-1A74-4409-8493-9D6BB49ABAFB}" type="presParOf" srcId="{28FF6FC9-C692-46F2-A2F4-A438CD8D854D}" destId="{6CFCD9B5-ADC1-41F0-9309-79970610CC97}" srcOrd="1" destOrd="0" presId="urn:microsoft.com/office/officeart/2005/8/layout/pList2"/>
    <dgm:cxn modelId="{C2D87C25-25D3-44DC-9242-9E439B6D774F}" type="presParOf" srcId="{28FF6FC9-C692-46F2-A2F4-A438CD8D854D}" destId="{9C6EEF6C-A19D-49DE-B781-AF66476AA48B}" srcOrd="2" destOrd="0" presId="urn:microsoft.com/office/officeart/2005/8/layout/pList2"/>
    <dgm:cxn modelId="{E4B9B5E3-BE12-4D6D-9F08-6F693349735F}" type="presParOf" srcId="{D1B018C8-ED5A-4F42-8596-B2662A034D56}" destId="{FBA8D133-2566-406C-BE28-B8CC0BE14FDC}" srcOrd="3" destOrd="0" presId="urn:microsoft.com/office/officeart/2005/8/layout/pList2"/>
    <dgm:cxn modelId="{F8A1AC32-5992-4A0E-8559-15364341C7AB}" type="presParOf" srcId="{D1B018C8-ED5A-4F42-8596-B2662A034D56}" destId="{FEF49811-E7AD-4287-BDF8-CBBD41862892}" srcOrd="4" destOrd="0" presId="urn:microsoft.com/office/officeart/2005/8/layout/pList2"/>
    <dgm:cxn modelId="{86CDBBBB-5F78-4D5C-A2E5-07591FCB23D5}" type="presParOf" srcId="{FEF49811-E7AD-4287-BDF8-CBBD41862892}" destId="{E5669AFA-E03F-4753-B5E6-CB9D2EFA65D7}" srcOrd="0" destOrd="0" presId="urn:microsoft.com/office/officeart/2005/8/layout/pList2"/>
    <dgm:cxn modelId="{339286BA-546B-4D39-B817-4CD6979746EB}" type="presParOf" srcId="{FEF49811-E7AD-4287-BDF8-CBBD41862892}" destId="{5BC86576-67C4-4299-984E-71E5094D9551}" srcOrd="1" destOrd="0" presId="urn:microsoft.com/office/officeart/2005/8/layout/pList2"/>
    <dgm:cxn modelId="{C0702287-5A75-430E-9D93-2D713EDDB700}" type="presParOf" srcId="{FEF49811-E7AD-4287-BDF8-CBBD41862892}" destId="{537186EE-71A4-456B-A1BF-E9923D4F2C0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6E467-19EF-451D-8AA8-BFEB01E11A4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96CA87A1-1FDE-420D-A38E-E45CB69DE5C8}">
      <dgm:prSet phldrT="[Texto]"/>
      <dgm:spPr/>
      <dgm:t>
        <a:bodyPr/>
        <a:lstStyle/>
        <a:p>
          <a:r>
            <a:rPr lang="es-ES"/>
            <a:t>Registro y Validación en Tiempo Real</a:t>
          </a:r>
          <a:endParaRPr lang="es-PE" dirty="0"/>
        </a:p>
      </dgm:t>
    </dgm:pt>
    <dgm:pt modelId="{EB6894EB-2D4D-459C-9353-EB1900C7B496}" type="parTrans" cxnId="{822AC236-B38E-4D5F-8F44-0529A262C5FB}">
      <dgm:prSet/>
      <dgm:spPr/>
      <dgm:t>
        <a:bodyPr/>
        <a:lstStyle/>
        <a:p>
          <a:endParaRPr lang="es-PE"/>
        </a:p>
      </dgm:t>
    </dgm:pt>
    <dgm:pt modelId="{3BCAA542-5F07-48FA-A26E-ED05E1DA5317}" type="sibTrans" cxnId="{822AC236-B38E-4D5F-8F44-0529A262C5FB}">
      <dgm:prSet/>
      <dgm:spPr/>
      <dgm:t>
        <a:bodyPr/>
        <a:lstStyle/>
        <a:p>
          <a:endParaRPr lang="es-PE"/>
        </a:p>
      </dgm:t>
    </dgm:pt>
    <dgm:pt modelId="{567BFC72-6DF2-4654-BA8A-0C051387EFC4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ES"/>
            <a:t>Historial y Búsqueda de Firmas:</a:t>
          </a:r>
          <a:endParaRPr lang="es-PE" dirty="0"/>
        </a:p>
      </dgm:t>
    </dgm:pt>
    <dgm:pt modelId="{75136E84-304D-4B90-9A21-543FDB01021E}" type="parTrans" cxnId="{7B4CC86B-CC5A-4399-8AA9-B58C53CE588C}">
      <dgm:prSet/>
      <dgm:spPr/>
      <dgm:t>
        <a:bodyPr/>
        <a:lstStyle/>
        <a:p>
          <a:endParaRPr lang="es-PE"/>
        </a:p>
      </dgm:t>
    </dgm:pt>
    <dgm:pt modelId="{18F42C43-D215-4084-AA3A-383DCB278DE7}" type="sibTrans" cxnId="{7B4CC86B-CC5A-4399-8AA9-B58C53CE588C}">
      <dgm:prSet/>
      <dgm:spPr/>
      <dgm:t>
        <a:bodyPr/>
        <a:lstStyle/>
        <a:p>
          <a:endParaRPr lang="es-PE"/>
        </a:p>
      </dgm:t>
    </dgm:pt>
    <dgm:pt modelId="{0BE1B8B4-43FC-439B-ACAD-1C8D5CFD6F78}">
      <dgm:prSet phldrT="[Texto]"/>
      <dgm:spPr/>
      <dgm:t>
        <a:bodyPr/>
        <a:lstStyle/>
        <a:p>
          <a:r>
            <a:rPr lang="es-ES"/>
            <a:t>Alertas y Notificaciones Automatizadas</a:t>
          </a:r>
          <a:endParaRPr lang="es-PE" dirty="0"/>
        </a:p>
      </dgm:t>
    </dgm:pt>
    <dgm:pt modelId="{D0307FEC-A50D-4759-A229-1EF98E9D472D}" type="parTrans" cxnId="{68B0FB2C-BE36-418D-AA62-58B57DA82C9C}">
      <dgm:prSet/>
      <dgm:spPr/>
      <dgm:t>
        <a:bodyPr/>
        <a:lstStyle/>
        <a:p>
          <a:endParaRPr lang="es-PE"/>
        </a:p>
      </dgm:t>
    </dgm:pt>
    <dgm:pt modelId="{8ABE35EA-CC8D-4F9D-A5A7-2C5CDD54842C}" type="sibTrans" cxnId="{68B0FB2C-BE36-418D-AA62-58B57DA82C9C}">
      <dgm:prSet/>
      <dgm:spPr/>
      <dgm:t>
        <a:bodyPr/>
        <a:lstStyle/>
        <a:p>
          <a:endParaRPr lang="es-PE"/>
        </a:p>
      </dgm:t>
    </dgm:pt>
    <dgm:pt modelId="{1F39FA53-419B-466F-AC81-A4328FDEF5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Utilizar sistemas de verificación de autenticidad de firmas en tiempo real.</a:t>
          </a:r>
          <a:endParaRPr lang="es-PE"/>
        </a:p>
      </dgm:t>
    </dgm:pt>
    <dgm:pt modelId="{4EF4F4D6-EAE1-44E1-9205-95092A5D59DA}" type="parTrans" cxnId="{4460EF64-1CA7-4702-B604-EAC6EFB8D3DE}">
      <dgm:prSet/>
      <dgm:spPr/>
      <dgm:t>
        <a:bodyPr/>
        <a:lstStyle/>
        <a:p>
          <a:endParaRPr lang="es-PE"/>
        </a:p>
      </dgm:t>
    </dgm:pt>
    <dgm:pt modelId="{4E0FC5C5-8618-40EA-86D9-61185A3D9184}" type="sibTrans" cxnId="{4460EF64-1CA7-4702-B604-EAC6EFB8D3DE}">
      <dgm:prSet/>
      <dgm:spPr/>
      <dgm:t>
        <a:bodyPr/>
        <a:lstStyle/>
        <a:p>
          <a:endParaRPr lang="es-PE"/>
        </a:p>
      </dgm:t>
    </dgm:pt>
    <dgm:pt modelId="{51A52187-FE13-4AAA-9DB8-46B84A82711F}">
      <dgm:prSet/>
      <dgm:spPr/>
      <dgm:t>
        <a:bodyPr/>
        <a:lstStyle/>
        <a:p>
          <a:r>
            <a:rPr lang="es-ES"/>
            <a:t>Implementar controles de calidad para evitar errores y firmas falsas.</a:t>
          </a:r>
          <a:endParaRPr lang="es-ES" dirty="0"/>
        </a:p>
      </dgm:t>
    </dgm:pt>
    <dgm:pt modelId="{02CE2E4B-6E1E-4EB4-A04D-2C216CEE5E51}" type="parTrans" cxnId="{985F4F60-3B88-41DD-8EFA-DEE061F6807B}">
      <dgm:prSet/>
      <dgm:spPr/>
      <dgm:t>
        <a:bodyPr/>
        <a:lstStyle/>
        <a:p>
          <a:endParaRPr lang="es-PE"/>
        </a:p>
      </dgm:t>
    </dgm:pt>
    <dgm:pt modelId="{70178C0B-9B30-4299-A848-11077DD00447}" type="sibTrans" cxnId="{985F4F60-3B88-41DD-8EFA-DEE061F6807B}">
      <dgm:prSet/>
      <dgm:spPr/>
      <dgm:t>
        <a:bodyPr/>
        <a:lstStyle/>
        <a:p>
          <a:endParaRPr lang="es-PE"/>
        </a:p>
      </dgm:t>
    </dgm:pt>
    <dgm:pt modelId="{01F6448F-8EC1-4CB0-ADB6-D56B2CC274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Desarrollar una interfaz intuitiva para buscar y actualizar firmas.</a:t>
          </a:r>
          <a:endParaRPr lang="es-PE"/>
        </a:p>
      </dgm:t>
    </dgm:pt>
    <dgm:pt modelId="{DAD9EEE1-89D3-402B-AD6D-E2F588ECB594}" type="parTrans" cxnId="{3CA5D99F-B1DA-4533-AF46-FF5D80985DE6}">
      <dgm:prSet/>
      <dgm:spPr/>
      <dgm:t>
        <a:bodyPr/>
        <a:lstStyle/>
        <a:p>
          <a:endParaRPr lang="es-PE"/>
        </a:p>
      </dgm:t>
    </dgm:pt>
    <dgm:pt modelId="{79D4BA5A-55CD-496C-A95D-62CA4E20980A}" type="sibTrans" cxnId="{3CA5D99F-B1DA-4533-AF46-FF5D80985DE6}">
      <dgm:prSet/>
      <dgm:spPr/>
      <dgm:t>
        <a:bodyPr/>
        <a:lstStyle/>
        <a:p>
          <a:endParaRPr lang="es-PE"/>
        </a:p>
      </dgm:t>
    </dgm:pt>
    <dgm:pt modelId="{E8692F50-D7D8-43FC-932C-4728EB9B467F}">
      <dgm:prSet/>
      <dgm:spPr/>
      <dgm:t>
        <a:bodyPr/>
        <a:lstStyle/>
        <a:p>
          <a:r>
            <a:rPr lang="es-ES"/>
            <a:t>Registrar detalles de cada firma, incluyendo información sobre su validación y quien las recopiló.</a:t>
          </a:r>
          <a:endParaRPr lang="es-ES" dirty="0"/>
        </a:p>
      </dgm:t>
    </dgm:pt>
    <dgm:pt modelId="{C34E2B4E-002E-4CE4-9FBD-92E52CE3D0F6}" type="parTrans" cxnId="{5435F9BF-0FF0-4501-96C9-7434299ACF6C}">
      <dgm:prSet/>
      <dgm:spPr/>
      <dgm:t>
        <a:bodyPr/>
        <a:lstStyle/>
        <a:p>
          <a:endParaRPr lang="es-PE"/>
        </a:p>
      </dgm:t>
    </dgm:pt>
    <dgm:pt modelId="{F515FA1B-F29A-4C10-831F-745ECC7BD10A}" type="sibTrans" cxnId="{5435F9BF-0FF0-4501-96C9-7434299ACF6C}">
      <dgm:prSet/>
      <dgm:spPr/>
      <dgm:t>
        <a:bodyPr/>
        <a:lstStyle/>
        <a:p>
          <a:endParaRPr lang="es-PE"/>
        </a:p>
      </dgm:t>
    </dgm:pt>
    <dgm:pt modelId="{D89384F2-272D-49A5-A82A-1758AB359C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Configurar alertas automáticas para problemas de validación o necesidad de intervención.</a:t>
          </a:r>
          <a:endParaRPr lang="es-PE"/>
        </a:p>
      </dgm:t>
    </dgm:pt>
    <dgm:pt modelId="{0E0EE762-E918-4869-99AE-47438D528E95}" type="parTrans" cxnId="{6A8B5481-33E5-4936-AF11-8E87CB27F93F}">
      <dgm:prSet/>
      <dgm:spPr/>
      <dgm:t>
        <a:bodyPr/>
        <a:lstStyle/>
        <a:p>
          <a:endParaRPr lang="es-PE"/>
        </a:p>
      </dgm:t>
    </dgm:pt>
    <dgm:pt modelId="{0E044674-3144-42E2-92E6-5F743CAAD728}" type="sibTrans" cxnId="{6A8B5481-33E5-4936-AF11-8E87CB27F93F}">
      <dgm:prSet/>
      <dgm:spPr/>
      <dgm:t>
        <a:bodyPr/>
        <a:lstStyle/>
        <a:p>
          <a:endParaRPr lang="es-PE"/>
        </a:p>
      </dgm:t>
    </dgm:pt>
    <dgm:pt modelId="{0AF46B69-0B02-433D-83C6-9B5C64950206}" type="pres">
      <dgm:prSet presAssocID="{C0A6E467-19EF-451D-8AA8-BFEB01E11A4F}" presName="linear" presStyleCnt="0">
        <dgm:presLayoutVars>
          <dgm:dir/>
          <dgm:animLvl val="lvl"/>
          <dgm:resizeHandles val="exact"/>
        </dgm:presLayoutVars>
      </dgm:prSet>
      <dgm:spPr/>
    </dgm:pt>
    <dgm:pt modelId="{6BDC7017-C9B7-45F1-9177-B927DF94D947}" type="pres">
      <dgm:prSet presAssocID="{96CA87A1-1FDE-420D-A38E-E45CB69DE5C8}" presName="parentLin" presStyleCnt="0"/>
      <dgm:spPr/>
    </dgm:pt>
    <dgm:pt modelId="{463B2D48-64A3-42A1-B69A-470DC2C07153}" type="pres">
      <dgm:prSet presAssocID="{96CA87A1-1FDE-420D-A38E-E45CB69DE5C8}" presName="parentLeftMargin" presStyleLbl="node1" presStyleIdx="0" presStyleCnt="3"/>
      <dgm:spPr/>
    </dgm:pt>
    <dgm:pt modelId="{2F8E95EE-564C-44A6-A820-FE4932B39233}" type="pres">
      <dgm:prSet presAssocID="{96CA87A1-1FDE-420D-A38E-E45CB69DE5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3815AE-51A3-4926-BE06-84D8923983ED}" type="pres">
      <dgm:prSet presAssocID="{96CA87A1-1FDE-420D-A38E-E45CB69DE5C8}" presName="negativeSpace" presStyleCnt="0"/>
      <dgm:spPr/>
    </dgm:pt>
    <dgm:pt modelId="{9D3A0EE3-ACF2-4572-B77D-C10647D49691}" type="pres">
      <dgm:prSet presAssocID="{96CA87A1-1FDE-420D-A38E-E45CB69DE5C8}" presName="childText" presStyleLbl="conFgAcc1" presStyleIdx="0" presStyleCnt="3">
        <dgm:presLayoutVars>
          <dgm:bulletEnabled val="1"/>
        </dgm:presLayoutVars>
      </dgm:prSet>
      <dgm:spPr/>
    </dgm:pt>
    <dgm:pt modelId="{134C41D9-0B15-4842-8326-AAE3E13A240A}" type="pres">
      <dgm:prSet presAssocID="{3BCAA542-5F07-48FA-A26E-ED05E1DA5317}" presName="spaceBetweenRectangles" presStyleCnt="0"/>
      <dgm:spPr/>
    </dgm:pt>
    <dgm:pt modelId="{90D32B61-DDBB-4696-A193-930497CC77B8}" type="pres">
      <dgm:prSet presAssocID="{567BFC72-6DF2-4654-BA8A-0C051387EFC4}" presName="parentLin" presStyleCnt="0"/>
      <dgm:spPr/>
    </dgm:pt>
    <dgm:pt modelId="{8A339577-09D5-4B41-B9A8-2CAA5E283780}" type="pres">
      <dgm:prSet presAssocID="{567BFC72-6DF2-4654-BA8A-0C051387EFC4}" presName="parentLeftMargin" presStyleLbl="node1" presStyleIdx="0" presStyleCnt="3"/>
      <dgm:spPr/>
    </dgm:pt>
    <dgm:pt modelId="{F5154152-E381-4910-BAE5-24D578488D89}" type="pres">
      <dgm:prSet presAssocID="{567BFC72-6DF2-4654-BA8A-0C051387EF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1A05FB-9A2D-4427-9ABA-CBE837F44287}" type="pres">
      <dgm:prSet presAssocID="{567BFC72-6DF2-4654-BA8A-0C051387EFC4}" presName="negativeSpace" presStyleCnt="0"/>
      <dgm:spPr/>
    </dgm:pt>
    <dgm:pt modelId="{FBB3CC1E-8BD4-4BFD-9D25-B116EEB2F6A1}" type="pres">
      <dgm:prSet presAssocID="{567BFC72-6DF2-4654-BA8A-0C051387EFC4}" presName="childText" presStyleLbl="conFgAcc1" presStyleIdx="1" presStyleCnt="3">
        <dgm:presLayoutVars>
          <dgm:bulletEnabled val="1"/>
        </dgm:presLayoutVars>
      </dgm:prSet>
      <dgm:spPr/>
    </dgm:pt>
    <dgm:pt modelId="{A4924436-3956-4EB5-BE6A-C6537DDC85E6}" type="pres">
      <dgm:prSet presAssocID="{18F42C43-D215-4084-AA3A-383DCB278DE7}" presName="spaceBetweenRectangles" presStyleCnt="0"/>
      <dgm:spPr/>
    </dgm:pt>
    <dgm:pt modelId="{278EF532-BF2B-49AF-8124-73554B4DD904}" type="pres">
      <dgm:prSet presAssocID="{0BE1B8B4-43FC-439B-ACAD-1C8D5CFD6F78}" presName="parentLin" presStyleCnt="0"/>
      <dgm:spPr/>
    </dgm:pt>
    <dgm:pt modelId="{E2BA42A9-59E4-4D9D-A84B-6870F04E1181}" type="pres">
      <dgm:prSet presAssocID="{0BE1B8B4-43FC-439B-ACAD-1C8D5CFD6F78}" presName="parentLeftMargin" presStyleLbl="node1" presStyleIdx="1" presStyleCnt="3"/>
      <dgm:spPr/>
    </dgm:pt>
    <dgm:pt modelId="{4FF2A431-86BF-415E-B3B1-E00F79E7BDBC}" type="pres">
      <dgm:prSet presAssocID="{0BE1B8B4-43FC-439B-ACAD-1C8D5CFD6F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CA788C-574F-4360-A65F-1069B10B6B9C}" type="pres">
      <dgm:prSet presAssocID="{0BE1B8B4-43FC-439B-ACAD-1C8D5CFD6F78}" presName="negativeSpace" presStyleCnt="0"/>
      <dgm:spPr/>
    </dgm:pt>
    <dgm:pt modelId="{60A71E61-3693-40DF-9D47-9BB03900D737}" type="pres">
      <dgm:prSet presAssocID="{0BE1B8B4-43FC-439B-ACAD-1C8D5CFD6F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E13706-C6B1-4DDF-A1F9-B5006E1B6617}" type="presOf" srcId="{01F6448F-8EC1-4CB0-ADB6-D56B2CC274AC}" destId="{FBB3CC1E-8BD4-4BFD-9D25-B116EEB2F6A1}" srcOrd="0" destOrd="0" presId="urn:microsoft.com/office/officeart/2005/8/layout/list1"/>
    <dgm:cxn modelId="{59A79207-90F7-4759-B4BD-E86E12A0CBB1}" type="presOf" srcId="{D89384F2-272D-49A5-A82A-1758AB359C5F}" destId="{60A71E61-3693-40DF-9D47-9BB03900D737}" srcOrd="0" destOrd="0" presId="urn:microsoft.com/office/officeart/2005/8/layout/list1"/>
    <dgm:cxn modelId="{3B4F890B-608E-4F61-AF17-D55A0612C60A}" type="presOf" srcId="{96CA87A1-1FDE-420D-A38E-E45CB69DE5C8}" destId="{463B2D48-64A3-42A1-B69A-470DC2C07153}" srcOrd="0" destOrd="0" presId="urn:microsoft.com/office/officeart/2005/8/layout/list1"/>
    <dgm:cxn modelId="{68B0FB2C-BE36-418D-AA62-58B57DA82C9C}" srcId="{C0A6E467-19EF-451D-8AA8-BFEB01E11A4F}" destId="{0BE1B8B4-43FC-439B-ACAD-1C8D5CFD6F78}" srcOrd="2" destOrd="0" parTransId="{D0307FEC-A50D-4759-A229-1EF98E9D472D}" sibTransId="{8ABE35EA-CC8D-4F9D-A5A7-2C5CDD54842C}"/>
    <dgm:cxn modelId="{57055E2F-CB36-49E9-9EC4-83007CDA73CF}" type="presOf" srcId="{51A52187-FE13-4AAA-9DB8-46B84A82711F}" destId="{9D3A0EE3-ACF2-4572-B77D-C10647D49691}" srcOrd="0" destOrd="1" presId="urn:microsoft.com/office/officeart/2005/8/layout/list1"/>
    <dgm:cxn modelId="{822AC236-B38E-4D5F-8F44-0529A262C5FB}" srcId="{C0A6E467-19EF-451D-8AA8-BFEB01E11A4F}" destId="{96CA87A1-1FDE-420D-A38E-E45CB69DE5C8}" srcOrd="0" destOrd="0" parTransId="{EB6894EB-2D4D-459C-9353-EB1900C7B496}" sibTransId="{3BCAA542-5F07-48FA-A26E-ED05E1DA5317}"/>
    <dgm:cxn modelId="{6CD2025C-48FA-495D-B431-40B9AA8520BE}" type="presOf" srcId="{C0A6E467-19EF-451D-8AA8-BFEB01E11A4F}" destId="{0AF46B69-0B02-433D-83C6-9B5C64950206}" srcOrd="0" destOrd="0" presId="urn:microsoft.com/office/officeart/2005/8/layout/list1"/>
    <dgm:cxn modelId="{985F4F60-3B88-41DD-8EFA-DEE061F6807B}" srcId="{96CA87A1-1FDE-420D-A38E-E45CB69DE5C8}" destId="{51A52187-FE13-4AAA-9DB8-46B84A82711F}" srcOrd="1" destOrd="0" parTransId="{02CE2E4B-6E1E-4EB4-A04D-2C216CEE5E51}" sibTransId="{70178C0B-9B30-4299-A848-11077DD00447}"/>
    <dgm:cxn modelId="{7EDF0443-57C5-459D-9B07-8C7563D9B34F}" type="presOf" srcId="{0BE1B8B4-43FC-439B-ACAD-1C8D5CFD6F78}" destId="{4FF2A431-86BF-415E-B3B1-E00F79E7BDBC}" srcOrd="1" destOrd="0" presId="urn:microsoft.com/office/officeart/2005/8/layout/list1"/>
    <dgm:cxn modelId="{4460EF64-1CA7-4702-B604-EAC6EFB8D3DE}" srcId="{96CA87A1-1FDE-420D-A38E-E45CB69DE5C8}" destId="{1F39FA53-419B-466F-AC81-A4328FDEF569}" srcOrd="0" destOrd="0" parTransId="{4EF4F4D6-EAE1-44E1-9205-95092A5D59DA}" sibTransId="{4E0FC5C5-8618-40EA-86D9-61185A3D9184}"/>
    <dgm:cxn modelId="{7B4CC86B-CC5A-4399-8AA9-B58C53CE588C}" srcId="{C0A6E467-19EF-451D-8AA8-BFEB01E11A4F}" destId="{567BFC72-6DF2-4654-BA8A-0C051387EFC4}" srcOrd="1" destOrd="0" parTransId="{75136E84-304D-4B90-9A21-543FDB01021E}" sibTransId="{18F42C43-D215-4084-AA3A-383DCB278DE7}"/>
    <dgm:cxn modelId="{62272578-868B-45EA-A6DE-4E95D22CAE5E}" type="presOf" srcId="{E8692F50-D7D8-43FC-932C-4728EB9B467F}" destId="{FBB3CC1E-8BD4-4BFD-9D25-B116EEB2F6A1}" srcOrd="0" destOrd="1" presId="urn:microsoft.com/office/officeart/2005/8/layout/list1"/>
    <dgm:cxn modelId="{6A8B5481-33E5-4936-AF11-8E87CB27F93F}" srcId="{0BE1B8B4-43FC-439B-ACAD-1C8D5CFD6F78}" destId="{D89384F2-272D-49A5-A82A-1758AB359C5F}" srcOrd="0" destOrd="0" parTransId="{0E0EE762-E918-4869-99AE-47438D528E95}" sibTransId="{0E044674-3144-42E2-92E6-5F743CAAD728}"/>
    <dgm:cxn modelId="{3CA5D99F-B1DA-4533-AF46-FF5D80985DE6}" srcId="{567BFC72-6DF2-4654-BA8A-0C051387EFC4}" destId="{01F6448F-8EC1-4CB0-ADB6-D56B2CC274AC}" srcOrd="0" destOrd="0" parTransId="{DAD9EEE1-89D3-402B-AD6D-E2F588ECB594}" sibTransId="{79D4BA5A-55CD-496C-A95D-62CA4E20980A}"/>
    <dgm:cxn modelId="{CDA07FAE-67DA-476B-97A3-52712C5A1ECC}" type="presOf" srcId="{567BFC72-6DF2-4654-BA8A-0C051387EFC4}" destId="{8A339577-09D5-4B41-B9A8-2CAA5E283780}" srcOrd="0" destOrd="0" presId="urn:microsoft.com/office/officeart/2005/8/layout/list1"/>
    <dgm:cxn modelId="{5435F9BF-0FF0-4501-96C9-7434299ACF6C}" srcId="{567BFC72-6DF2-4654-BA8A-0C051387EFC4}" destId="{E8692F50-D7D8-43FC-932C-4728EB9B467F}" srcOrd="1" destOrd="0" parTransId="{C34E2B4E-002E-4CE4-9FBD-92E52CE3D0F6}" sibTransId="{F515FA1B-F29A-4C10-831F-745ECC7BD10A}"/>
    <dgm:cxn modelId="{DB33AFC8-1A99-4DDF-99D3-61E3A4D60B4B}" type="presOf" srcId="{96CA87A1-1FDE-420D-A38E-E45CB69DE5C8}" destId="{2F8E95EE-564C-44A6-A820-FE4932B39233}" srcOrd="1" destOrd="0" presId="urn:microsoft.com/office/officeart/2005/8/layout/list1"/>
    <dgm:cxn modelId="{92B825C9-D5E6-4971-93E9-F4E1FE1CC099}" type="presOf" srcId="{567BFC72-6DF2-4654-BA8A-0C051387EFC4}" destId="{F5154152-E381-4910-BAE5-24D578488D89}" srcOrd="1" destOrd="0" presId="urn:microsoft.com/office/officeart/2005/8/layout/list1"/>
    <dgm:cxn modelId="{C66F10EB-7C98-472E-85B5-90F69EFE0F39}" type="presOf" srcId="{0BE1B8B4-43FC-439B-ACAD-1C8D5CFD6F78}" destId="{E2BA42A9-59E4-4D9D-A84B-6870F04E1181}" srcOrd="0" destOrd="0" presId="urn:microsoft.com/office/officeart/2005/8/layout/list1"/>
    <dgm:cxn modelId="{AA51AEF1-437F-4672-916E-DD86C3B23F87}" type="presOf" srcId="{1F39FA53-419B-466F-AC81-A4328FDEF569}" destId="{9D3A0EE3-ACF2-4572-B77D-C10647D49691}" srcOrd="0" destOrd="0" presId="urn:microsoft.com/office/officeart/2005/8/layout/list1"/>
    <dgm:cxn modelId="{F1B76575-7B06-47DA-96CE-E7E2F2B1A29D}" type="presParOf" srcId="{0AF46B69-0B02-433D-83C6-9B5C64950206}" destId="{6BDC7017-C9B7-45F1-9177-B927DF94D947}" srcOrd="0" destOrd="0" presId="urn:microsoft.com/office/officeart/2005/8/layout/list1"/>
    <dgm:cxn modelId="{617B1DCA-2B51-4C0C-BB13-CE9626934580}" type="presParOf" srcId="{6BDC7017-C9B7-45F1-9177-B927DF94D947}" destId="{463B2D48-64A3-42A1-B69A-470DC2C07153}" srcOrd="0" destOrd="0" presId="urn:microsoft.com/office/officeart/2005/8/layout/list1"/>
    <dgm:cxn modelId="{1ADEB63F-CDFA-48B5-80A6-08F3299BF66B}" type="presParOf" srcId="{6BDC7017-C9B7-45F1-9177-B927DF94D947}" destId="{2F8E95EE-564C-44A6-A820-FE4932B39233}" srcOrd="1" destOrd="0" presId="urn:microsoft.com/office/officeart/2005/8/layout/list1"/>
    <dgm:cxn modelId="{9C7362A5-EFF1-421A-AF63-8E59E42757E5}" type="presParOf" srcId="{0AF46B69-0B02-433D-83C6-9B5C64950206}" destId="{2C3815AE-51A3-4926-BE06-84D8923983ED}" srcOrd="1" destOrd="0" presId="urn:microsoft.com/office/officeart/2005/8/layout/list1"/>
    <dgm:cxn modelId="{D35B5FD4-1494-4407-AE7A-99AB70967CAA}" type="presParOf" srcId="{0AF46B69-0B02-433D-83C6-9B5C64950206}" destId="{9D3A0EE3-ACF2-4572-B77D-C10647D49691}" srcOrd="2" destOrd="0" presId="urn:microsoft.com/office/officeart/2005/8/layout/list1"/>
    <dgm:cxn modelId="{0FA30AC5-5F33-4F4C-9AD7-9FEA79952358}" type="presParOf" srcId="{0AF46B69-0B02-433D-83C6-9B5C64950206}" destId="{134C41D9-0B15-4842-8326-AAE3E13A240A}" srcOrd="3" destOrd="0" presId="urn:microsoft.com/office/officeart/2005/8/layout/list1"/>
    <dgm:cxn modelId="{6D297C5D-5BBC-403B-B4F5-B00FC7A9AAA6}" type="presParOf" srcId="{0AF46B69-0B02-433D-83C6-9B5C64950206}" destId="{90D32B61-DDBB-4696-A193-930497CC77B8}" srcOrd="4" destOrd="0" presId="urn:microsoft.com/office/officeart/2005/8/layout/list1"/>
    <dgm:cxn modelId="{9F03C1D6-225E-425F-B141-D36B3B95BA5C}" type="presParOf" srcId="{90D32B61-DDBB-4696-A193-930497CC77B8}" destId="{8A339577-09D5-4B41-B9A8-2CAA5E283780}" srcOrd="0" destOrd="0" presId="urn:microsoft.com/office/officeart/2005/8/layout/list1"/>
    <dgm:cxn modelId="{F48FE8F0-4C3D-423B-9982-0E5EAE2B5D0C}" type="presParOf" srcId="{90D32B61-DDBB-4696-A193-930497CC77B8}" destId="{F5154152-E381-4910-BAE5-24D578488D89}" srcOrd="1" destOrd="0" presId="urn:microsoft.com/office/officeart/2005/8/layout/list1"/>
    <dgm:cxn modelId="{F9B8E01F-81B6-49A3-84EC-9F25C65599B1}" type="presParOf" srcId="{0AF46B69-0B02-433D-83C6-9B5C64950206}" destId="{7D1A05FB-9A2D-4427-9ABA-CBE837F44287}" srcOrd="5" destOrd="0" presId="urn:microsoft.com/office/officeart/2005/8/layout/list1"/>
    <dgm:cxn modelId="{F4D82686-DE57-4074-8BF8-1BB6B3A568D1}" type="presParOf" srcId="{0AF46B69-0B02-433D-83C6-9B5C64950206}" destId="{FBB3CC1E-8BD4-4BFD-9D25-B116EEB2F6A1}" srcOrd="6" destOrd="0" presId="urn:microsoft.com/office/officeart/2005/8/layout/list1"/>
    <dgm:cxn modelId="{DB2CF66B-2686-481F-A50A-984A89A1F62C}" type="presParOf" srcId="{0AF46B69-0B02-433D-83C6-9B5C64950206}" destId="{A4924436-3956-4EB5-BE6A-C6537DDC85E6}" srcOrd="7" destOrd="0" presId="urn:microsoft.com/office/officeart/2005/8/layout/list1"/>
    <dgm:cxn modelId="{2ADB7DC8-9158-404F-9DC4-842264BF4638}" type="presParOf" srcId="{0AF46B69-0B02-433D-83C6-9B5C64950206}" destId="{278EF532-BF2B-49AF-8124-73554B4DD904}" srcOrd="8" destOrd="0" presId="urn:microsoft.com/office/officeart/2005/8/layout/list1"/>
    <dgm:cxn modelId="{09E42CE9-D9E4-4A21-915C-E8C62EB72E8A}" type="presParOf" srcId="{278EF532-BF2B-49AF-8124-73554B4DD904}" destId="{E2BA42A9-59E4-4D9D-A84B-6870F04E1181}" srcOrd="0" destOrd="0" presId="urn:microsoft.com/office/officeart/2005/8/layout/list1"/>
    <dgm:cxn modelId="{E6BF24D1-F28B-4454-858F-10881615FE66}" type="presParOf" srcId="{278EF532-BF2B-49AF-8124-73554B4DD904}" destId="{4FF2A431-86BF-415E-B3B1-E00F79E7BDBC}" srcOrd="1" destOrd="0" presId="urn:microsoft.com/office/officeart/2005/8/layout/list1"/>
    <dgm:cxn modelId="{A636D02A-4D4D-44B7-AFB2-7F66B6CC3DA4}" type="presParOf" srcId="{0AF46B69-0B02-433D-83C6-9B5C64950206}" destId="{A6CA788C-574F-4360-A65F-1069B10B6B9C}" srcOrd="9" destOrd="0" presId="urn:microsoft.com/office/officeart/2005/8/layout/list1"/>
    <dgm:cxn modelId="{8839BBD1-9892-461A-BDA1-8AC18D6AF3B8}" type="presParOf" srcId="{0AF46B69-0B02-433D-83C6-9B5C64950206}" destId="{60A71E61-3693-40DF-9D47-9BB03900D7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875DF-5331-42C3-90DE-C43D90FBCC9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i="1" kern="1200" dirty="0"/>
            <a:t>Mejorar la eficiencia en la toma de decisiones</a:t>
          </a:r>
          <a:endParaRPr lang="es-PE" sz="1700" kern="1200" dirty="0"/>
        </a:p>
      </dsp:txBody>
      <dsp:txXfrm>
        <a:off x="3230487" y="59640"/>
        <a:ext cx="1667024" cy="1044029"/>
      </dsp:txXfrm>
    </dsp:sp>
    <dsp:sp modelId="{9F144957-602E-4302-82F7-64A3B6EC6BDB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AB550-A66C-48A9-8D44-AABCCE355524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i="1" kern="1200" dirty="0"/>
            <a:t>Optimizar la asignación de recursos</a:t>
          </a:r>
          <a:endParaRPr lang="es-PE" sz="1700" kern="1200" dirty="0"/>
        </a:p>
      </dsp:txBody>
      <dsp:txXfrm>
        <a:off x="5427548" y="1655898"/>
        <a:ext cx="1667024" cy="1044029"/>
      </dsp:txXfrm>
    </dsp:sp>
    <dsp:sp modelId="{05793539-342F-4A49-842E-B5D7128EA6D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ECCA1-847D-4B4C-B8B3-33E3D21147B4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i="1" kern="1200" dirty="0"/>
            <a:t>Aumentar la eficacia de la publicidad y el marketing</a:t>
          </a:r>
          <a:endParaRPr lang="es-PE" sz="1700" kern="1200" dirty="0"/>
        </a:p>
      </dsp:txBody>
      <dsp:txXfrm>
        <a:off x="4588345" y="4238698"/>
        <a:ext cx="1667024" cy="1044029"/>
      </dsp:txXfrm>
    </dsp:sp>
    <dsp:sp modelId="{3CA65B3D-4825-4964-872F-96AFD437263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17830-8174-45F6-9A2B-BC0B28FA085B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i="1" kern="1200" dirty="0"/>
            <a:t>Construir una base de apoyo sólida</a:t>
          </a:r>
          <a:endParaRPr lang="es-PE" sz="1700" kern="1200" dirty="0"/>
        </a:p>
      </dsp:txBody>
      <dsp:txXfrm>
        <a:off x="1872629" y="4238698"/>
        <a:ext cx="1667024" cy="1044029"/>
      </dsp:txXfrm>
    </dsp:sp>
    <dsp:sp modelId="{BE331A4D-E41A-4089-8211-32A27345170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4DCFF-6824-4AEA-9BFF-0B1565D197C4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i="1" kern="1200" dirty="0"/>
            <a:t>Mejorar la Relevancia de los Mensajes y Políticas</a:t>
          </a:r>
          <a:endParaRPr lang="es-PE" sz="1700" kern="1200" dirty="0"/>
        </a:p>
      </dsp:txBody>
      <dsp:txXfrm>
        <a:off x="1033427" y="1655898"/>
        <a:ext cx="1667024" cy="1044029"/>
      </dsp:txXfrm>
    </dsp:sp>
    <dsp:sp modelId="{436B8752-B822-4BCB-9ECE-27AA01E2205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E218-E94F-4642-8808-A16A1899605C}">
      <dsp:nvSpPr>
        <dsp:cNvPr id="0" name=""/>
        <dsp:cNvSpPr/>
      </dsp:nvSpPr>
      <dsp:spPr>
        <a:xfrm>
          <a:off x="0" y="0"/>
          <a:ext cx="11125200" cy="58673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Lista de </a:t>
          </a:r>
          <a:r>
            <a:rPr lang="es-PE" sz="6500" kern="1200" dirty="0"/>
            <a:t>Funcionalidades</a:t>
          </a:r>
          <a:r>
            <a:rPr lang="en-US" sz="6500" kern="1200" dirty="0"/>
            <a:t> :</a:t>
          </a:r>
          <a:endParaRPr lang="es-PE" sz="6500" kern="1200" dirty="0"/>
        </a:p>
      </dsp:txBody>
      <dsp:txXfrm>
        <a:off x="0" y="0"/>
        <a:ext cx="11125200" cy="1760220"/>
      </dsp:txXfrm>
    </dsp:sp>
    <dsp:sp modelId="{FA87A1D9-3CED-434F-A214-BAE5F7F915F0}">
      <dsp:nvSpPr>
        <dsp:cNvPr id="0" name=""/>
        <dsp:cNvSpPr/>
      </dsp:nvSpPr>
      <dsp:spPr>
        <a:xfrm>
          <a:off x="1112520" y="1760363"/>
          <a:ext cx="8900160" cy="854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400" kern="1200">
              <a:latin typeface="Verdana" panose="020B0604030504040204" pitchFamily="34" charset="0"/>
            </a:rPr>
            <a:t>El Sistema debe permitir filtrar a los posibles donantes y enviarles correos pidiendo apoyo financiero.</a:t>
          </a:r>
          <a:endParaRPr lang="es-PE" sz="2400" kern="1200" dirty="0"/>
        </a:p>
      </dsp:txBody>
      <dsp:txXfrm>
        <a:off x="1137555" y="1785398"/>
        <a:ext cx="8850090" cy="804685"/>
      </dsp:txXfrm>
    </dsp:sp>
    <dsp:sp modelId="{BC904CED-B5E5-423C-81DC-A225E4D7F9C6}">
      <dsp:nvSpPr>
        <dsp:cNvPr id="0" name=""/>
        <dsp:cNvSpPr/>
      </dsp:nvSpPr>
      <dsp:spPr>
        <a:xfrm>
          <a:off x="1112520" y="2746619"/>
          <a:ext cx="8900160" cy="854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</a:rPr>
            <a:t>El Sistema debe permitir obtener el porcentaje de personas satisfechas con el partido político.</a:t>
          </a:r>
          <a:endParaRPr lang="es-PE" sz="2400" kern="1200" dirty="0"/>
        </a:p>
      </dsp:txBody>
      <dsp:txXfrm>
        <a:off x="1137555" y="2771654"/>
        <a:ext cx="8850090" cy="804685"/>
      </dsp:txXfrm>
    </dsp:sp>
    <dsp:sp modelId="{C9BB1079-0C95-407C-9947-77BC22FAA256}">
      <dsp:nvSpPr>
        <dsp:cNvPr id="0" name=""/>
        <dsp:cNvSpPr/>
      </dsp:nvSpPr>
      <dsp:spPr>
        <a:xfrm>
          <a:off x="1112520" y="3732875"/>
          <a:ext cx="8900160" cy="85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</a:rPr>
            <a:t>El Sistema debe permitir publicidad dirigida según la segmentación demográfica.</a:t>
          </a:r>
          <a:endParaRPr lang="es-PE" sz="2400" kern="1200" dirty="0"/>
        </a:p>
      </dsp:txBody>
      <dsp:txXfrm>
        <a:off x="1137555" y="3757910"/>
        <a:ext cx="8850090" cy="804685"/>
      </dsp:txXfrm>
    </dsp:sp>
    <dsp:sp modelId="{E9014FC2-9A34-448B-ADE4-1921DA627754}">
      <dsp:nvSpPr>
        <dsp:cNvPr id="0" name=""/>
        <dsp:cNvSpPr/>
      </dsp:nvSpPr>
      <dsp:spPr>
        <a:xfrm>
          <a:off x="1112520" y="4719131"/>
          <a:ext cx="8900160" cy="85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  <a:ea typeface="+mn-ea"/>
              <a:cs typeface="+mn-cs"/>
            </a:rPr>
            <a:t>El Sistema debe permitir recopilar los temas que le interesan a los votantes</a:t>
          </a:r>
          <a:endParaRPr lang="es-PE" sz="2400" kern="1200" dirty="0">
            <a:latin typeface="Verdana" panose="020B0604030504040204" pitchFamily="34" charset="0"/>
            <a:ea typeface="+mn-ea"/>
            <a:cs typeface="+mn-cs"/>
          </a:endParaRPr>
        </a:p>
      </dsp:txBody>
      <dsp:txXfrm>
        <a:off x="1137555" y="4744166"/>
        <a:ext cx="8850090" cy="804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CD9C6-FB29-4C83-9C60-1A408376AA5F}">
      <dsp:nvSpPr>
        <dsp:cNvPr id="0" name=""/>
        <dsp:cNvSpPr/>
      </dsp:nvSpPr>
      <dsp:spPr>
        <a:xfrm>
          <a:off x="0" y="0"/>
          <a:ext cx="10280783" cy="2438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3A3F4-07BC-4573-B049-2CAD9D93C253}">
      <dsp:nvSpPr>
        <dsp:cNvPr id="0" name=""/>
        <dsp:cNvSpPr/>
      </dsp:nvSpPr>
      <dsp:spPr>
        <a:xfrm>
          <a:off x="308423" y="325120"/>
          <a:ext cx="3019980" cy="17881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1D03F-F907-428E-961D-3F45E24EFC62}">
      <dsp:nvSpPr>
        <dsp:cNvPr id="0" name=""/>
        <dsp:cNvSpPr/>
      </dsp:nvSpPr>
      <dsp:spPr>
        <a:xfrm rot="10800000">
          <a:off x="308423" y="2438400"/>
          <a:ext cx="301998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900" kern="1200" dirty="0"/>
            <a:t>Capa de modelo</a:t>
          </a:r>
        </a:p>
      </dsp:txBody>
      <dsp:txXfrm rot="10800000">
        <a:off x="400076" y="2438400"/>
        <a:ext cx="2836674" cy="2888613"/>
      </dsp:txXfrm>
    </dsp:sp>
    <dsp:sp modelId="{9C6EEF6C-A19D-49DE-B781-AF66476AA48B}">
      <dsp:nvSpPr>
        <dsp:cNvPr id="0" name=""/>
        <dsp:cNvSpPr/>
      </dsp:nvSpPr>
      <dsp:spPr>
        <a:xfrm>
          <a:off x="3630401" y="325120"/>
          <a:ext cx="3019980" cy="178816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5ED01-3CB1-47E8-8F69-DDA26DE22D8E}">
      <dsp:nvSpPr>
        <dsp:cNvPr id="0" name=""/>
        <dsp:cNvSpPr/>
      </dsp:nvSpPr>
      <dsp:spPr>
        <a:xfrm rot="10800000">
          <a:off x="3630401" y="2438400"/>
          <a:ext cx="301998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900" kern="1200" dirty="0"/>
            <a:t>Capa de vista</a:t>
          </a:r>
        </a:p>
      </dsp:txBody>
      <dsp:txXfrm rot="10800000">
        <a:off x="3722054" y="2438400"/>
        <a:ext cx="2836674" cy="2888613"/>
      </dsp:txXfrm>
    </dsp:sp>
    <dsp:sp modelId="{537186EE-71A4-456B-A1BF-E9923D4F2C07}">
      <dsp:nvSpPr>
        <dsp:cNvPr id="0" name=""/>
        <dsp:cNvSpPr/>
      </dsp:nvSpPr>
      <dsp:spPr>
        <a:xfrm>
          <a:off x="6952379" y="325120"/>
          <a:ext cx="3019980" cy="178816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69AFA-E03F-4753-B5E6-CB9D2EFA65D7}">
      <dsp:nvSpPr>
        <dsp:cNvPr id="0" name=""/>
        <dsp:cNvSpPr/>
      </dsp:nvSpPr>
      <dsp:spPr>
        <a:xfrm rot="10800000">
          <a:off x="6952379" y="2438400"/>
          <a:ext cx="301998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400" kern="1200" dirty="0"/>
            <a:t>Capa de Controladores</a:t>
          </a:r>
        </a:p>
      </dsp:txBody>
      <dsp:txXfrm rot="10800000">
        <a:off x="7044032" y="2438400"/>
        <a:ext cx="2836674" cy="2888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A0EE3-ACF2-4572-B77D-C10647D49691}">
      <dsp:nvSpPr>
        <dsp:cNvPr id="0" name=""/>
        <dsp:cNvSpPr/>
      </dsp:nvSpPr>
      <dsp:spPr>
        <a:xfrm>
          <a:off x="0" y="322683"/>
          <a:ext cx="11157817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71" tIns="437388" rIns="86597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Utilizar sistemas de verificación de autenticidad de firmas en tiempo real.</a:t>
          </a:r>
          <a:endParaRPr lang="es-PE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Implementar controles de calidad para evitar errores y firmas falsas.</a:t>
          </a:r>
          <a:endParaRPr lang="es-ES" sz="2100" kern="1200" dirty="0"/>
        </a:p>
      </dsp:txBody>
      <dsp:txXfrm>
        <a:off x="0" y="322683"/>
        <a:ext cx="11157817" cy="1223775"/>
      </dsp:txXfrm>
    </dsp:sp>
    <dsp:sp modelId="{2F8E95EE-564C-44A6-A820-FE4932B39233}">
      <dsp:nvSpPr>
        <dsp:cNvPr id="0" name=""/>
        <dsp:cNvSpPr/>
      </dsp:nvSpPr>
      <dsp:spPr>
        <a:xfrm>
          <a:off x="557890" y="12723"/>
          <a:ext cx="781047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217" tIns="0" rIns="2952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Registro y Validación en Tiempo Real</a:t>
          </a:r>
          <a:endParaRPr lang="es-PE" sz="2100" kern="1200" dirty="0"/>
        </a:p>
      </dsp:txBody>
      <dsp:txXfrm>
        <a:off x="588152" y="42985"/>
        <a:ext cx="7749947" cy="559396"/>
      </dsp:txXfrm>
    </dsp:sp>
    <dsp:sp modelId="{FBB3CC1E-8BD4-4BFD-9D25-B116EEB2F6A1}">
      <dsp:nvSpPr>
        <dsp:cNvPr id="0" name=""/>
        <dsp:cNvSpPr/>
      </dsp:nvSpPr>
      <dsp:spPr>
        <a:xfrm>
          <a:off x="0" y="1969818"/>
          <a:ext cx="11157817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71" tIns="437388" rIns="86597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Desarrollar una interfaz intuitiva para buscar y actualizar firmas.</a:t>
          </a:r>
          <a:endParaRPr lang="es-PE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Registrar detalles de cada firma, incluyendo información sobre su validación y quien las recopiló.</a:t>
          </a:r>
          <a:endParaRPr lang="es-ES" sz="2100" kern="1200" dirty="0"/>
        </a:p>
      </dsp:txBody>
      <dsp:txXfrm>
        <a:off x="0" y="1969818"/>
        <a:ext cx="11157817" cy="1521449"/>
      </dsp:txXfrm>
    </dsp:sp>
    <dsp:sp modelId="{F5154152-E381-4910-BAE5-24D578488D89}">
      <dsp:nvSpPr>
        <dsp:cNvPr id="0" name=""/>
        <dsp:cNvSpPr/>
      </dsp:nvSpPr>
      <dsp:spPr>
        <a:xfrm>
          <a:off x="557890" y="1659858"/>
          <a:ext cx="781047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217" tIns="0" rIns="2952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2100" kern="1200"/>
            <a:t>Historial y Búsqueda de Firmas:</a:t>
          </a:r>
          <a:endParaRPr lang="es-PE" sz="2100" kern="1200" dirty="0"/>
        </a:p>
      </dsp:txBody>
      <dsp:txXfrm>
        <a:off x="588152" y="1690120"/>
        <a:ext cx="7749947" cy="559396"/>
      </dsp:txXfrm>
    </dsp:sp>
    <dsp:sp modelId="{60A71E61-3693-40DF-9D47-9BB03900D737}">
      <dsp:nvSpPr>
        <dsp:cNvPr id="0" name=""/>
        <dsp:cNvSpPr/>
      </dsp:nvSpPr>
      <dsp:spPr>
        <a:xfrm>
          <a:off x="0" y="3914628"/>
          <a:ext cx="1115781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71" tIns="437388" rIns="86597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Configurar alertas automáticas para problemas de validación o necesidad de intervención.</a:t>
          </a:r>
          <a:endParaRPr lang="es-PE" sz="2100" kern="1200"/>
        </a:p>
      </dsp:txBody>
      <dsp:txXfrm>
        <a:off x="0" y="3914628"/>
        <a:ext cx="11157817" cy="1190700"/>
      </dsp:txXfrm>
    </dsp:sp>
    <dsp:sp modelId="{4FF2A431-86BF-415E-B3B1-E00F79E7BDBC}">
      <dsp:nvSpPr>
        <dsp:cNvPr id="0" name=""/>
        <dsp:cNvSpPr/>
      </dsp:nvSpPr>
      <dsp:spPr>
        <a:xfrm>
          <a:off x="557890" y="3604668"/>
          <a:ext cx="7810471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217" tIns="0" rIns="2952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Alertas y Notificaciones Automatizadas</a:t>
          </a:r>
          <a:endParaRPr lang="es-PE" sz="2100" kern="1200" dirty="0"/>
        </a:p>
      </dsp:txBody>
      <dsp:txXfrm>
        <a:off x="588152" y="3634930"/>
        <a:ext cx="774994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ic Plannin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884975"/>
            <a:ext cx="11157817" cy="199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508001" y="382773"/>
            <a:ext cx="11157817" cy="4455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9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ic Planning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29633" y="6346327"/>
            <a:ext cx="518587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2"/>
          <p:cNvSpPr txBox="1">
            <a:spLocks/>
          </p:cNvSpPr>
          <p:nvPr userDrawn="1"/>
        </p:nvSpPr>
        <p:spPr>
          <a:xfrm>
            <a:off x="548220" y="6437085"/>
            <a:ext cx="2436280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0" kern="1500" dirty="0">
                <a:solidFill>
                  <a:schemeClr val="bg1">
                    <a:lumMod val="75000"/>
                  </a:schemeClr>
                </a:solidFill>
              </a:rPr>
              <a:t>| Company </a:t>
            </a:r>
            <a:r>
              <a:rPr lang="en-US" sz="1200" b="0" kern="1500" baseline="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sz="1200" b="0" kern="1500" dirty="0">
                <a:solidFill>
                  <a:schemeClr val="bg1">
                    <a:lumMod val="75000"/>
                  </a:schemeClr>
                </a:solidFill>
              </a:rPr>
              <a:t>Date 2021</a:t>
            </a:r>
          </a:p>
        </p:txBody>
      </p:sp>
      <p:sp>
        <p:nvSpPr>
          <p:cNvPr id="4" name="Freeform 3"/>
          <p:cNvSpPr/>
          <p:nvPr userDrawn="1"/>
        </p:nvSpPr>
        <p:spPr>
          <a:xfrm rot="10800000" flipH="1" flipV="1">
            <a:off x="10368591" y="6400800"/>
            <a:ext cx="1259811" cy="256651"/>
          </a:xfrm>
          <a:custGeom>
            <a:avLst/>
            <a:gdLst>
              <a:gd name="connsiteX0" fmla="*/ 3134853 w 3526315"/>
              <a:gd name="connsiteY0" fmla="*/ 382053 h 718388"/>
              <a:gd name="connsiteX1" fmla="*/ 3261043 w 3526315"/>
              <a:gd name="connsiteY1" fmla="*/ 382053 h 718388"/>
              <a:gd name="connsiteX2" fmla="*/ 3262393 w 3526315"/>
              <a:gd name="connsiteY2" fmla="*/ 397476 h 718388"/>
              <a:gd name="connsiteX3" fmla="*/ 3274490 w 3526315"/>
              <a:gd name="connsiteY3" fmla="*/ 432437 h 718388"/>
              <a:gd name="connsiteX4" fmla="*/ 3329327 w 3526315"/>
              <a:gd name="connsiteY4" fmla="*/ 461848 h 718388"/>
              <a:gd name="connsiteX5" fmla="*/ 3383215 w 3526315"/>
              <a:gd name="connsiteY5" fmla="*/ 432247 h 718388"/>
              <a:gd name="connsiteX6" fmla="*/ 3395454 w 3526315"/>
              <a:gd name="connsiteY6" fmla="*/ 397239 h 718388"/>
              <a:gd name="connsiteX7" fmla="*/ 3396806 w 3526315"/>
              <a:gd name="connsiteY7" fmla="*/ 382053 h 718388"/>
              <a:gd name="connsiteX8" fmla="*/ 3522662 w 3526315"/>
              <a:gd name="connsiteY8" fmla="*/ 382053 h 718388"/>
              <a:gd name="connsiteX9" fmla="*/ 3514331 w 3526315"/>
              <a:gd name="connsiteY9" fmla="*/ 435662 h 718388"/>
              <a:gd name="connsiteX10" fmla="*/ 3475053 w 3526315"/>
              <a:gd name="connsiteY10" fmla="*/ 502454 h 718388"/>
              <a:gd name="connsiteX11" fmla="*/ 3329327 w 3526315"/>
              <a:gd name="connsiteY11" fmla="*/ 560518 h 718388"/>
              <a:gd name="connsiteX12" fmla="*/ 3182461 w 3526315"/>
              <a:gd name="connsiteY12" fmla="*/ 502454 h 718388"/>
              <a:gd name="connsiteX13" fmla="*/ 3143184 w 3526315"/>
              <a:gd name="connsiteY13" fmla="*/ 435662 h 718388"/>
              <a:gd name="connsiteX14" fmla="*/ 2698272 w 3526315"/>
              <a:gd name="connsiteY14" fmla="*/ 382053 h 718388"/>
              <a:gd name="connsiteX15" fmla="*/ 2825030 w 3526315"/>
              <a:gd name="connsiteY15" fmla="*/ 382053 h 718388"/>
              <a:gd name="connsiteX16" fmla="*/ 2826544 w 3526315"/>
              <a:gd name="connsiteY16" fmla="*/ 400512 h 718388"/>
              <a:gd name="connsiteX17" fmla="*/ 2837501 w 3526315"/>
              <a:gd name="connsiteY17" fmla="*/ 433955 h 718388"/>
              <a:gd name="connsiteX18" fmla="*/ 2887026 w 3526315"/>
              <a:gd name="connsiteY18" fmla="*/ 461848 h 718388"/>
              <a:gd name="connsiteX19" fmla="*/ 2922888 w 3526315"/>
              <a:gd name="connsiteY19" fmla="*/ 455396 h 718388"/>
              <a:gd name="connsiteX20" fmla="*/ 2947365 w 3526315"/>
              <a:gd name="connsiteY20" fmla="*/ 436042 h 718388"/>
              <a:gd name="connsiteX21" fmla="*/ 2947365 w 3526315"/>
              <a:gd name="connsiteY21" fmla="*/ 382053 h 718388"/>
              <a:gd name="connsiteX22" fmla="*/ 3076016 w 3526315"/>
              <a:gd name="connsiteY22" fmla="*/ 382053 h 718388"/>
              <a:gd name="connsiteX23" fmla="*/ 3076016 w 3526315"/>
              <a:gd name="connsiteY23" fmla="*/ 547993 h 718388"/>
              <a:gd name="connsiteX24" fmla="*/ 3020419 w 3526315"/>
              <a:gd name="connsiteY24" fmla="*/ 673798 h 718388"/>
              <a:gd name="connsiteX25" fmla="*/ 2867293 w 3526315"/>
              <a:gd name="connsiteY25" fmla="*/ 718388 h 718388"/>
              <a:gd name="connsiteX26" fmla="*/ 2800501 w 3526315"/>
              <a:gd name="connsiteY26" fmla="*/ 709660 h 718388"/>
              <a:gd name="connsiteX27" fmla="*/ 2733709 w 3526315"/>
              <a:gd name="connsiteY27" fmla="*/ 686131 h 718388"/>
              <a:gd name="connsiteX28" fmla="*/ 2755719 w 3526315"/>
              <a:gd name="connsiteY28" fmla="*/ 591256 h 718388"/>
              <a:gd name="connsiteX29" fmla="*/ 2808660 w 3526315"/>
              <a:gd name="connsiteY29" fmla="*/ 609282 h 718388"/>
              <a:gd name="connsiteX30" fmla="*/ 2866533 w 3526315"/>
              <a:gd name="connsiteY30" fmla="*/ 615164 h 718388"/>
              <a:gd name="connsiteX31" fmla="*/ 2927442 w 3526315"/>
              <a:gd name="connsiteY31" fmla="*/ 598846 h 718388"/>
              <a:gd name="connsiteX32" fmla="*/ 2947365 w 3526315"/>
              <a:gd name="connsiteY32" fmla="*/ 547235 h 718388"/>
              <a:gd name="connsiteX33" fmla="*/ 2947365 w 3526315"/>
              <a:gd name="connsiteY33" fmla="*/ 515357 h 718388"/>
              <a:gd name="connsiteX34" fmla="*/ 2906950 w 3526315"/>
              <a:gd name="connsiteY34" fmla="*/ 549133 h 718388"/>
              <a:gd name="connsiteX35" fmla="*/ 2854389 w 3526315"/>
              <a:gd name="connsiteY35" fmla="*/ 560518 h 718388"/>
              <a:gd name="connsiteX36" fmla="*/ 2736745 w 3526315"/>
              <a:gd name="connsiteY36" fmla="*/ 504351 h 718388"/>
              <a:gd name="connsiteX37" fmla="*/ 2705437 w 3526315"/>
              <a:gd name="connsiteY37" fmla="*/ 439173 h 718388"/>
              <a:gd name="connsiteX38" fmla="*/ 2265432 w 3526315"/>
              <a:gd name="connsiteY38" fmla="*/ 382053 h 718388"/>
              <a:gd name="connsiteX39" fmla="*/ 2391622 w 3526315"/>
              <a:gd name="connsiteY39" fmla="*/ 382053 h 718388"/>
              <a:gd name="connsiteX40" fmla="*/ 2392972 w 3526315"/>
              <a:gd name="connsiteY40" fmla="*/ 397476 h 718388"/>
              <a:gd name="connsiteX41" fmla="*/ 2405069 w 3526315"/>
              <a:gd name="connsiteY41" fmla="*/ 432437 h 718388"/>
              <a:gd name="connsiteX42" fmla="*/ 2459906 w 3526315"/>
              <a:gd name="connsiteY42" fmla="*/ 461848 h 718388"/>
              <a:gd name="connsiteX43" fmla="*/ 2513794 w 3526315"/>
              <a:gd name="connsiteY43" fmla="*/ 432247 h 718388"/>
              <a:gd name="connsiteX44" fmla="*/ 2526033 w 3526315"/>
              <a:gd name="connsiteY44" fmla="*/ 397239 h 718388"/>
              <a:gd name="connsiteX45" fmla="*/ 2527385 w 3526315"/>
              <a:gd name="connsiteY45" fmla="*/ 382053 h 718388"/>
              <a:gd name="connsiteX46" fmla="*/ 2653241 w 3526315"/>
              <a:gd name="connsiteY46" fmla="*/ 382053 h 718388"/>
              <a:gd name="connsiteX47" fmla="*/ 2644910 w 3526315"/>
              <a:gd name="connsiteY47" fmla="*/ 435662 h 718388"/>
              <a:gd name="connsiteX48" fmla="*/ 2605632 w 3526315"/>
              <a:gd name="connsiteY48" fmla="*/ 502454 h 718388"/>
              <a:gd name="connsiteX49" fmla="*/ 2459906 w 3526315"/>
              <a:gd name="connsiteY49" fmla="*/ 560518 h 718388"/>
              <a:gd name="connsiteX50" fmla="*/ 2313040 w 3526315"/>
              <a:gd name="connsiteY50" fmla="*/ 502454 h 718388"/>
              <a:gd name="connsiteX51" fmla="*/ 2273763 w 3526315"/>
              <a:gd name="connsiteY51" fmla="*/ 435662 h 718388"/>
              <a:gd name="connsiteX52" fmla="*/ 693959 w 3526315"/>
              <a:gd name="connsiteY52" fmla="*/ 233012 h 718388"/>
              <a:gd name="connsiteX53" fmla="*/ 639880 w 3526315"/>
              <a:gd name="connsiteY53" fmla="*/ 263371 h 718388"/>
              <a:gd name="connsiteX54" fmla="*/ 623751 w 3526315"/>
              <a:gd name="connsiteY54" fmla="*/ 343445 h 718388"/>
              <a:gd name="connsiteX55" fmla="*/ 623751 w 3526315"/>
              <a:gd name="connsiteY55" fmla="*/ 351414 h 718388"/>
              <a:gd name="connsiteX56" fmla="*/ 639880 w 3526315"/>
              <a:gd name="connsiteY56" fmla="*/ 432437 h 718388"/>
              <a:gd name="connsiteX57" fmla="*/ 694717 w 3526315"/>
              <a:gd name="connsiteY57" fmla="*/ 461848 h 718388"/>
              <a:gd name="connsiteX58" fmla="*/ 748605 w 3526315"/>
              <a:gd name="connsiteY58" fmla="*/ 432247 h 718388"/>
              <a:gd name="connsiteX59" fmla="*/ 764925 w 3526315"/>
              <a:gd name="connsiteY59" fmla="*/ 351414 h 718388"/>
              <a:gd name="connsiteX60" fmla="*/ 764925 w 3526315"/>
              <a:gd name="connsiteY60" fmla="*/ 343445 h 718388"/>
              <a:gd name="connsiteX61" fmla="*/ 748605 w 3526315"/>
              <a:gd name="connsiteY61" fmla="*/ 263182 h 718388"/>
              <a:gd name="connsiteX62" fmla="*/ 693959 w 3526315"/>
              <a:gd name="connsiteY62" fmla="*/ 233012 h 718388"/>
              <a:gd name="connsiteX63" fmla="*/ 944233 w 3526315"/>
              <a:gd name="connsiteY63" fmla="*/ 141932 h 718388"/>
              <a:gd name="connsiteX64" fmla="*/ 1072124 w 3526315"/>
              <a:gd name="connsiteY64" fmla="*/ 141932 h 718388"/>
              <a:gd name="connsiteX65" fmla="*/ 1072124 w 3526315"/>
              <a:gd name="connsiteY65" fmla="*/ 377979 h 718388"/>
              <a:gd name="connsiteX66" fmla="*/ 1084458 w 3526315"/>
              <a:gd name="connsiteY66" fmla="*/ 444011 h 718388"/>
              <a:gd name="connsiteX67" fmla="*/ 1122597 w 3526315"/>
              <a:gd name="connsiteY67" fmla="*/ 461848 h 718388"/>
              <a:gd name="connsiteX68" fmla="*/ 1158649 w 3526315"/>
              <a:gd name="connsiteY68" fmla="*/ 456155 h 718388"/>
              <a:gd name="connsiteX69" fmla="*/ 1185213 w 3526315"/>
              <a:gd name="connsiteY69" fmla="*/ 439078 h 718388"/>
              <a:gd name="connsiteX70" fmla="*/ 1185213 w 3526315"/>
              <a:gd name="connsiteY70" fmla="*/ 141932 h 718388"/>
              <a:gd name="connsiteX71" fmla="*/ 1313483 w 3526315"/>
              <a:gd name="connsiteY71" fmla="*/ 141932 h 718388"/>
              <a:gd name="connsiteX72" fmla="*/ 1313483 w 3526315"/>
              <a:gd name="connsiteY72" fmla="*/ 552547 h 718388"/>
              <a:gd name="connsiteX73" fmla="*/ 1210261 w 3526315"/>
              <a:gd name="connsiteY73" fmla="*/ 552547 h 718388"/>
              <a:gd name="connsiteX74" fmla="*/ 1194701 w 3526315"/>
              <a:gd name="connsiteY74" fmla="*/ 491069 h 718388"/>
              <a:gd name="connsiteX75" fmla="*/ 1147453 w 3526315"/>
              <a:gd name="connsiteY75" fmla="*/ 542490 h 718388"/>
              <a:gd name="connsiteX76" fmla="*/ 1080473 w 3526315"/>
              <a:gd name="connsiteY76" fmla="*/ 560518 h 718388"/>
              <a:gd name="connsiteX77" fmla="*/ 980476 w 3526315"/>
              <a:gd name="connsiteY77" fmla="*/ 515736 h 718388"/>
              <a:gd name="connsiteX78" fmla="*/ 944233 w 3526315"/>
              <a:gd name="connsiteY78" fmla="*/ 377219 h 718388"/>
              <a:gd name="connsiteX79" fmla="*/ 3328568 w 3526315"/>
              <a:gd name="connsiteY79" fmla="*/ 134342 h 718388"/>
              <a:gd name="connsiteX80" fmla="*/ 3475053 w 3526315"/>
              <a:gd name="connsiteY80" fmla="*/ 192595 h 718388"/>
              <a:gd name="connsiteX81" fmla="*/ 3514331 w 3526315"/>
              <a:gd name="connsiteY81" fmla="*/ 259434 h 718388"/>
              <a:gd name="connsiteX82" fmla="*/ 3526315 w 3526315"/>
              <a:gd name="connsiteY82" fmla="*/ 336334 h 718388"/>
              <a:gd name="connsiteX83" fmla="*/ 3398890 w 3526315"/>
              <a:gd name="connsiteY83" fmla="*/ 336334 h 718388"/>
              <a:gd name="connsiteX84" fmla="*/ 3395454 w 3526315"/>
              <a:gd name="connsiteY84" fmla="*/ 298332 h 718388"/>
              <a:gd name="connsiteX85" fmla="*/ 3383215 w 3526315"/>
              <a:gd name="connsiteY85" fmla="*/ 263182 h 718388"/>
              <a:gd name="connsiteX86" fmla="*/ 3328568 w 3526315"/>
              <a:gd name="connsiteY86" fmla="*/ 233012 h 718388"/>
              <a:gd name="connsiteX87" fmla="*/ 3274490 w 3526315"/>
              <a:gd name="connsiteY87" fmla="*/ 263371 h 718388"/>
              <a:gd name="connsiteX88" fmla="*/ 3262393 w 3526315"/>
              <a:gd name="connsiteY88" fmla="*/ 298569 h 718388"/>
              <a:gd name="connsiteX89" fmla="*/ 3259000 w 3526315"/>
              <a:gd name="connsiteY89" fmla="*/ 336334 h 718388"/>
              <a:gd name="connsiteX90" fmla="*/ 3131199 w 3526315"/>
              <a:gd name="connsiteY90" fmla="*/ 336334 h 718388"/>
              <a:gd name="connsiteX91" fmla="*/ 3143184 w 3526315"/>
              <a:gd name="connsiteY91" fmla="*/ 259434 h 718388"/>
              <a:gd name="connsiteX92" fmla="*/ 3182461 w 3526315"/>
              <a:gd name="connsiteY92" fmla="*/ 192595 h 718388"/>
              <a:gd name="connsiteX93" fmla="*/ 3328568 w 3526315"/>
              <a:gd name="connsiteY93" fmla="*/ 134342 h 718388"/>
              <a:gd name="connsiteX94" fmla="*/ 2855148 w 3526315"/>
              <a:gd name="connsiteY94" fmla="*/ 134342 h 718388"/>
              <a:gd name="connsiteX95" fmla="*/ 2912073 w 3526315"/>
              <a:gd name="connsiteY95" fmla="*/ 149712 h 718388"/>
              <a:gd name="connsiteX96" fmla="*/ 2954576 w 3526315"/>
              <a:gd name="connsiteY96" fmla="*/ 193165 h 718388"/>
              <a:gd name="connsiteX97" fmla="*/ 2962925 w 3526315"/>
              <a:gd name="connsiteY97" fmla="*/ 141932 h 718388"/>
              <a:gd name="connsiteX98" fmla="*/ 3076016 w 3526315"/>
              <a:gd name="connsiteY98" fmla="*/ 141932 h 718388"/>
              <a:gd name="connsiteX99" fmla="*/ 3076016 w 3526315"/>
              <a:gd name="connsiteY99" fmla="*/ 336334 h 718388"/>
              <a:gd name="connsiteX100" fmla="*/ 2947365 w 3526315"/>
              <a:gd name="connsiteY100" fmla="*/ 336334 h 718388"/>
              <a:gd name="connsiteX101" fmla="*/ 2947365 w 3526315"/>
              <a:gd name="connsiteY101" fmla="*/ 263371 h 718388"/>
              <a:gd name="connsiteX102" fmla="*/ 2923078 w 3526315"/>
              <a:gd name="connsiteY102" fmla="*/ 240791 h 718388"/>
              <a:gd name="connsiteX103" fmla="*/ 2887784 w 3526315"/>
              <a:gd name="connsiteY103" fmla="*/ 233012 h 718388"/>
              <a:gd name="connsiteX104" fmla="*/ 2838261 w 3526315"/>
              <a:gd name="connsiteY104" fmla="*/ 264699 h 718388"/>
              <a:gd name="connsiteX105" fmla="*/ 2826734 w 3526315"/>
              <a:gd name="connsiteY105" fmla="*/ 301368 h 718388"/>
              <a:gd name="connsiteX106" fmla="*/ 2823852 w 3526315"/>
              <a:gd name="connsiteY106" fmla="*/ 336334 h 718388"/>
              <a:gd name="connsiteX107" fmla="*/ 2696411 w 3526315"/>
              <a:gd name="connsiteY107" fmla="*/ 336334 h 718388"/>
              <a:gd name="connsiteX108" fmla="*/ 2705484 w 3526315"/>
              <a:gd name="connsiteY108" fmla="*/ 261284 h 718388"/>
              <a:gd name="connsiteX109" fmla="*/ 2736935 w 3526315"/>
              <a:gd name="connsiteY109" fmla="*/ 193165 h 718388"/>
              <a:gd name="connsiteX110" fmla="*/ 2855148 w 3526315"/>
              <a:gd name="connsiteY110" fmla="*/ 134342 h 718388"/>
              <a:gd name="connsiteX111" fmla="*/ 2459147 w 3526315"/>
              <a:gd name="connsiteY111" fmla="*/ 134342 h 718388"/>
              <a:gd name="connsiteX112" fmla="*/ 2605632 w 3526315"/>
              <a:gd name="connsiteY112" fmla="*/ 192595 h 718388"/>
              <a:gd name="connsiteX113" fmla="*/ 2644910 w 3526315"/>
              <a:gd name="connsiteY113" fmla="*/ 259434 h 718388"/>
              <a:gd name="connsiteX114" fmla="*/ 2656894 w 3526315"/>
              <a:gd name="connsiteY114" fmla="*/ 336334 h 718388"/>
              <a:gd name="connsiteX115" fmla="*/ 2529469 w 3526315"/>
              <a:gd name="connsiteY115" fmla="*/ 336334 h 718388"/>
              <a:gd name="connsiteX116" fmla="*/ 2526033 w 3526315"/>
              <a:gd name="connsiteY116" fmla="*/ 298332 h 718388"/>
              <a:gd name="connsiteX117" fmla="*/ 2513794 w 3526315"/>
              <a:gd name="connsiteY117" fmla="*/ 263182 h 718388"/>
              <a:gd name="connsiteX118" fmla="*/ 2459147 w 3526315"/>
              <a:gd name="connsiteY118" fmla="*/ 233012 h 718388"/>
              <a:gd name="connsiteX119" fmla="*/ 2405069 w 3526315"/>
              <a:gd name="connsiteY119" fmla="*/ 263371 h 718388"/>
              <a:gd name="connsiteX120" fmla="*/ 2392972 w 3526315"/>
              <a:gd name="connsiteY120" fmla="*/ 298569 h 718388"/>
              <a:gd name="connsiteX121" fmla="*/ 2389578 w 3526315"/>
              <a:gd name="connsiteY121" fmla="*/ 336334 h 718388"/>
              <a:gd name="connsiteX122" fmla="*/ 2261778 w 3526315"/>
              <a:gd name="connsiteY122" fmla="*/ 336334 h 718388"/>
              <a:gd name="connsiteX123" fmla="*/ 2273763 w 3526315"/>
              <a:gd name="connsiteY123" fmla="*/ 259434 h 718388"/>
              <a:gd name="connsiteX124" fmla="*/ 2313040 w 3526315"/>
              <a:gd name="connsiteY124" fmla="*/ 192595 h 718388"/>
              <a:gd name="connsiteX125" fmla="*/ 2459147 w 3526315"/>
              <a:gd name="connsiteY125" fmla="*/ 134342 h 718388"/>
              <a:gd name="connsiteX126" fmla="*/ 1591083 w 3526315"/>
              <a:gd name="connsiteY126" fmla="*/ 134342 h 718388"/>
              <a:gd name="connsiteX127" fmla="*/ 1606641 w 3526315"/>
              <a:gd name="connsiteY127" fmla="*/ 135481 h 718388"/>
              <a:gd name="connsiteX128" fmla="*/ 1621063 w 3526315"/>
              <a:gd name="connsiteY128" fmla="*/ 138896 h 718388"/>
              <a:gd name="connsiteX129" fmla="*/ 1608919 w 3526315"/>
              <a:gd name="connsiteY129" fmla="*/ 251227 h 718388"/>
              <a:gd name="connsiteX130" fmla="*/ 1567175 w 3526315"/>
              <a:gd name="connsiteY130" fmla="*/ 250848 h 718388"/>
              <a:gd name="connsiteX131" fmla="*/ 1531121 w 3526315"/>
              <a:gd name="connsiteY131" fmla="*/ 259006 h 718388"/>
              <a:gd name="connsiteX132" fmla="*/ 1510249 w 3526315"/>
              <a:gd name="connsiteY132" fmla="*/ 281967 h 718388"/>
              <a:gd name="connsiteX133" fmla="*/ 1510249 w 3526315"/>
              <a:gd name="connsiteY133" fmla="*/ 552547 h 718388"/>
              <a:gd name="connsiteX134" fmla="*/ 1381979 w 3526315"/>
              <a:gd name="connsiteY134" fmla="*/ 552547 h 718388"/>
              <a:gd name="connsiteX135" fmla="*/ 1381979 w 3526315"/>
              <a:gd name="connsiteY135" fmla="*/ 141932 h 718388"/>
              <a:gd name="connsiteX136" fmla="*/ 1502659 w 3526315"/>
              <a:gd name="connsiteY136" fmla="*/ 141932 h 718388"/>
              <a:gd name="connsiteX137" fmla="*/ 1507214 w 3526315"/>
              <a:gd name="connsiteY137" fmla="*/ 202272 h 718388"/>
              <a:gd name="connsiteX138" fmla="*/ 1541368 w 3526315"/>
              <a:gd name="connsiteY138" fmla="*/ 152178 h 718388"/>
              <a:gd name="connsiteX139" fmla="*/ 1591083 w 3526315"/>
              <a:gd name="connsiteY139" fmla="*/ 134342 h 718388"/>
              <a:gd name="connsiteX140" fmla="*/ 693959 w 3526315"/>
              <a:gd name="connsiteY140" fmla="*/ 134342 h 718388"/>
              <a:gd name="connsiteX141" fmla="*/ 840445 w 3526315"/>
              <a:gd name="connsiteY141" fmla="*/ 192595 h 718388"/>
              <a:gd name="connsiteX142" fmla="*/ 892814 w 3526315"/>
              <a:gd name="connsiteY142" fmla="*/ 343445 h 718388"/>
              <a:gd name="connsiteX143" fmla="*/ 892814 w 3526315"/>
              <a:gd name="connsiteY143" fmla="*/ 351414 h 718388"/>
              <a:gd name="connsiteX144" fmla="*/ 840445 w 3526315"/>
              <a:gd name="connsiteY144" fmla="*/ 502454 h 718388"/>
              <a:gd name="connsiteX145" fmla="*/ 694717 w 3526315"/>
              <a:gd name="connsiteY145" fmla="*/ 560518 h 718388"/>
              <a:gd name="connsiteX146" fmla="*/ 547852 w 3526315"/>
              <a:gd name="connsiteY146" fmla="*/ 502454 h 718388"/>
              <a:gd name="connsiteX147" fmla="*/ 495481 w 3526315"/>
              <a:gd name="connsiteY147" fmla="*/ 351414 h 718388"/>
              <a:gd name="connsiteX148" fmla="*/ 495481 w 3526315"/>
              <a:gd name="connsiteY148" fmla="*/ 343445 h 718388"/>
              <a:gd name="connsiteX149" fmla="*/ 547852 w 3526315"/>
              <a:gd name="connsiteY149" fmla="*/ 192595 h 718388"/>
              <a:gd name="connsiteX150" fmla="*/ 693959 w 3526315"/>
              <a:gd name="connsiteY150" fmla="*/ 134342 h 718388"/>
              <a:gd name="connsiteX151" fmla="*/ 1850625 w 3526315"/>
              <a:gd name="connsiteY151" fmla="*/ 0 h 718388"/>
              <a:gd name="connsiteX152" fmla="*/ 1978897 w 3526315"/>
              <a:gd name="connsiteY152" fmla="*/ 0 h 718388"/>
              <a:gd name="connsiteX153" fmla="*/ 1978897 w 3526315"/>
              <a:gd name="connsiteY153" fmla="*/ 453879 h 718388"/>
              <a:gd name="connsiteX154" fmla="*/ 2216082 w 3526315"/>
              <a:gd name="connsiteY154" fmla="*/ 453879 h 718388"/>
              <a:gd name="connsiteX155" fmla="*/ 2216082 w 3526315"/>
              <a:gd name="connsiteY155" fmla="*/ 552547 h 718388"/>
              <a:gd name="connsiteX156" fmla="*/ 1850625 w 3526315"/>
              <a:gd name="connsiteY156" fmla="*/ 552547 h 718388"/>
              <a:gd name="connsiteX157" fmla="*/ 0 w 3526315"/>
              <a:gd name="connsiteY157" fmla="*/ 0 h 718388"/>
              <a:gd name="connsiteX158" fmla="*/ 138896 w 3526315"/>
              <a:gd name="connsiteY158" fmla="*/ 0 h 718388"/>
              <a:gd name="connsiteX159" fmla="*/ 248570 w 3526315"/>
              <a:gd name="connsiteY159" fmla="*/ 241361 h 718388"/>
              <a:gd name="connsiteX160" fmla="*/ 250847 w 3526315"/>
              <a:gd name="connsiteY160" fmla="*/ 241361 h 718388"/>
              <a:gd name="connsiteX161" fmla="*/ 360902 w 3526315"/>
              <a:gd name="connsiteY161" fmla="*/ 0 h 718388"/>
              <a:gd name="connsiteX162" fmla="*/ 499797 w 3526315"/>
              <a:gd name="connsiteY162" fmla="*/ 0 h 718388"/>
              <a:gd name="connsiteX163" fmla="*/ 312327 w 3526315"/>
              <a:gd name="connsiteY163" fmla="*/ 358245 h 718388"/>
              <a:gd name="connsiteX164" fmla="*/ 312327 w 3526315"/>
              <a:gd name="connsiteY164" fmla="*/ 552547 h 718388"/>
              <a:gd name="connsiteX165" fmla="*/ 184435 w 3526315"/>
              <a:gd name="connsiteY165" fmla="*/ 552547 h 718388"/>
              <a:gd name="connsiteX166" fmla="*/ 184435 w 3526315"/>
              <a:gd name="connsiteY166" fmla="*/ 352552 h 71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3526315" h="718388">
                <a:moveTo>
                  <a:pt x="3134853" y="382053"/>
                </a:moveTo>
                <a:lnTo>
                  <a:pt x="3261043" y="382053"/>
                </a:lnTo>
                <a:lnTo>
                  <a:pt x="3262393" y="397476"/>
                </a:lnTo>
                <a:cubicBezTo>
                  <a:pt x="3265081" y="410980"/>
                  <a:pt x="3269113" y="422633"/>
                  <a:pt x="3274490" y="432437"/>
                </a:cubicBezTo>
                <a:cubicBezTo>
                  <a:pt x="3285241" y="452044"/>
                  <a:pt x="3303520" y="461848"/>
                  <a:pt x="3329327" y="461848"/>
                </a:cubicBezTo>
                <a:cubicBezTo>
                  <a:pt x="3354373" y="461848"/>
                  <a:pt x="3372335" y="451981"/>
                  <a:pt x="3383215" y="432247"/>
                </a:cubicBezTo>
                <a:cubicBezTo>
                  <a:pt x="3388655" y="422380"/>
                  <a:pt x="3392734" y="410711"/>
                  <a:pt x="3395454" y="397239"/>
                </a:cubicBezTo>
                <a:lnTo>
                  <a:pt x="3396806" y="382053"/>
                </a:lnTo>
                <a:lnTo>
                  <a:pt x="3522662" y="382053"/>
                </a:lnTo>
                <a:lnTo>
                  <a:pt x="3514331" y="435662"/>
                </a:lnTo>
                <a:cubicBezTo>
                  <a:pt x="3505603" y="460836"/>
                  <a:pt x="3492510" y="483099"/>
                  <a:pt x="3475053" y="502454"/>
                </a:cubicBezTo>
                <a:cubicBezTo>
                  <a:pt x="3440139" y="541163"/>
                  <a:pt x="3391564" y="560518"/>
                  <a:pt x="3329327" y="560518"/>
                </a:cubicBezTo>
                <a:cubicBezTo>
                  <a:pt x="3266330" y="560518"/>
                  <a:pt x="3217375" y="541163"/>
                  <a:pt x="3182461" y="502454"/>
                </a:cubicBezTo>
                <a:cubicBezTo>
                  <a:pt x="3165004" y="483099"/>
                  <a:pt x="3151912" y="460836"/>
                  <a:pt x="3143184" y="435662"/>
                </a:cubicBezTo>
                <a:close/>
                <a:moveTo>
                  <a:pt x="2698272" y="382053"/>
                </a:moveTo>
                <a:lnTo>
                  <a:pt x="2825030" y="382053"/>
                </a:lnTo>
                <a:lnTo>
                  <a:pt x="2826544" y="400512"/>
                </a:lnTo>
                <a:cubicBezTo>
                  <a:pt x="2828979" y="413510"/>
                  <a:pt x="2832631" y="424658"/>
                  <a:pt x="2837501" y="433955"/>
                </a:cubicBezTo>
                <a:cubicBezTo>
                  <a:pt x="2847242" y="452550"/>
                  <a:pt x="2863751" y="461848"/>
                  <a:pt x="2887026" y="461848"/>
                </a:cubicBezTo>
                <a:cubicBezTo>
                  <a:pt x="2900941" y="461848"/>
                  <a:pt x="2912895" y="459697"/>
                  <a:pt x="2922888" y="455396"/>
                </a:cubicBezTo>
                <a:cubicBezTo>
                  <a:pt x="2932881" y="451095"/>
                  <a:pt x="2941041" y="444645"/>
                  <a:pt x="2947365" y="436042"/>
                </a:cubicBezTo>
                <a:lnTo>
                  <a:pt x="2947365" y="382053"/>
                </a:lnTo>
                <a:lnTo>
                  <a:pt x="3076016" y="382053"/>
                </a:lnTo>
                <a:lnTo>
                  <a:pt x="3076016" y="547993"/>
                </a:lnTo>
                <a:cubicBezTo>
                  <a:pt x="3076016" y="602135"/>
                  <a:pt x="3057484" y="644070"/>
                  <a:pt x="3020419" y="673798"/>
                </a:cubicBezTo>
                <a:cubicBezTo>
                  <a:pt x="2983355" y="703524"/>
                  <a:pt x="2932313" y="718388"/>
                  <a:pt x="2867293" y="718388"/>
                </a:cubicBezTo>
                <a:cubicBezTo>
                  <a:pt x="2846040" y="718388"/>
                  <a:pt x="2823777" y="715478"/>
                  <a:pt x="2800501" y="709660"/>
                </a:cubicBezTo>
                <a:cubicBezTo>
                  <a:pt x="2777225" y="703840"/>
                  <a:pt x="2754961" y="695997"/>
                  <a:pt x="2733709" y="686131"/>
                </a:cubicBezTo>
                <a:lnTo>
                  <a:pt x="2755719" y="591256"/>
                </a:lnTo>
                <a:cubicBezTo>
                  <a:pt x="2774189" y="599352"/>
                  <a:pt x="2791835" y="605361"/>
                  <a:pt x="2808660" y="609282"/>
                </a:cubicBezTo>
                <a:cubicBezTo>
                  <a:pt x="2825485" y="613204"/>
                  <a:pt x="2844775" y="615164"/>
                  <a:pt x="2866533" y="615164"/>
                </a:cubicBezTo>
                <a:cubicBezTo>
                  <a:pt x="2893857" y="615164"/>
                  <a:pt x="2914160" y="609725"/>
                  <a:pt x="2927442" y="598846"/>
                </a:cubicBezTo>
                <a:cubicBezTo>
                  <a:pt x="2940724" y="587967"/>
                  <a:pt x="2947365" y="570763"/>
                  <a:pt x="2947365" y="547235"/>
                </a:cubicBezTo>
                <a:lnTo>
                  <a:pt x="2947365" y="515357"/>
                </a:lnTo>
                <a:cubicBezTo>
                  <a:pt x="2935727" y="530284"/>
                  <a:pt x="2922256" y="541542"/>
                  <a:pt x="2906950" y="549133"/>
                </a:cubicBezTo>
                <a:cubicBezTo>
                  <a:pt x="2891643" y="556723"/>
                  <a:pt x="2874123" y="560518"/>
                  <a:pt x="2854389" y="560518"/>
                </a:cubicBezTo>
                <a:cubicBezTo>
                  <a:pt x="2803789" y="560518"/>
                  <a:pt x="2764575" y="541795"/>
                  <a:pt x="2736745" y="504351"/>
                </a:cubicBezTo>
                <a:cubicBezTo>
                  <a:pt x="2722830" y="485630"/>
                  <a:pt x="2712394" y="463904"/>
                  <a:pt x="2705437" y="439173"/>
                </a:cubicBezTo>
                <a:close/>
                <a:moveTo>
                  <a:pt x="2265432" y="382053"/>
                </a:moveTo>
                <a:lnTo>
                  <a:pt x="2391622" y="382053"/>
                </a:lnTo>
                <a:lnTo>
                  <a:pt x="2392972" y="397476"/>
                </a:lnTo>
                <a:cubicBezTo>
                  <a:pt x="2395660" y="410980"/>
                  <a:pt x="2399692" y="422633"/>
                  <a:pt x="2405069" y="432437"/>
                </a:cubicBezTo>
                <a:cubicBezTo>
                  <a:pt x="2415820" y="452044"/>
                  <a:pt x="2434099" y="461848"/>
                  <a:pt x="2459906" y="461848"/>
                </a:cubicBezTo>
                <a:cubicBezTo>
                  <a:pt x="2484952" y="461848"/>
                  <a:pt x="2502914" y="451981"/>
                  <a:pt x="2513794" y="432247"/>
                </a:cubicBezTo>
                <a:cubicBezTo>
                  <a:pt x="2519234" y="422380"/>
                  <a:pt x="2523313" y="410711"/>
                  <a:pt x="2526033" y="397239"/>
                </a:cubicBezTo>
                <a:lnTo>
                  <a:pt x="2527385" y="382053"/>
                </a:lnTo>
                <a:lnTo>
                  <a:pt x="2653241" y="382053"/>
                </a:lnTo>
                <a:lnTo>
                  <a:pt x="2644910" y="435662"/>
                </a:lnTo>
                <a:cubicBezTo>
                  <a:pt x="2636182" y="460836"/>
                  <a:pt x="2623089" y="483099"/>
                  <a:pt x="2605632" y="502454"/>
                </a:cubicBezTo>
                <a:cubicBezTo>
                  <a:pt x="2570719" y="541163"/>
                  <a:pt x="2522144" y="560518"/>
                  <a:pt x="2459906" y="560518"/>
                </a:cubicBezTo>
                <a:cubicBezTo>
                  <a:pt x="2396909" y="560518"/>
                  <a:pt x="2347954" y="541163"/>
                  <a:pt x="2313040" y="502454"/>
                </a:cubicBezTo>
                <a:cubicBezTo>
                  <a:pt x="2295583" y="483099"/>
                  <a:pt x="2282491" y="460836"/>
                  <a:pt x="2273763" y="435662"/>
                </a:cubicBezTo>
                <a:close/>
                <a:moveTo>
                  <a:pt x="693959" y="233012"/>
                </a:moveTo>
                <a:cubicBezTo>
                  <a:pt x="668658" y="233012"/>
                  <a:pt x="650632" y="243131"/>
                  <a:pt x="639880" y="263371"/>
                </a:cubicBezTo>
                <a:cubicBezTo>
                  <a:pt x="629128" y="283611"/>
                  <a:pt x="623751" y="310302"/>
                  <a:pt x="623751" y="343445"/>
                </a:cubicBezTo>
                <a:lnTo>
                  <a:pt x="623751" y="351414"/>
                </a:lnTo>
                <a:cubicBezTo>
                  <a:pt x="623751" y="385822"/>
                  <a:pt x="629128" y="412830"/>
                  <a:pt x="639880" y="432437"/>
                </a:cubicBezTo>
                <a:cubicBezTo>
                  <a:pt x="650632" y="452044"/>
                  <a:pt x="668911" y="461848"/>
                  <a:pt x="694717" y="461848"/>
                </a:cubicBezTo>
                <a:cubicBezTo>
                  <a:pt x="719764" y="461848"/>
                  <a:pt x="737727" y="451981"/>
                  <a:pt x="748605" y="432247"/>
                </a:cubicBezTo>
                <a:cubicBezTo>
                  <a:pt x="759485" y="412514"/>
                  <a:pt x="764925" y="385569"/>
                  <a:pt x="764925" y="351414"/>
                </a:cubicBezTo>
                <a:lnTo>
                  <a:pt x="764925" y="343445"/>
                </a:lnTo>
                <a:cubicBezTo>
                  <a:pt x="764925" y="310049"/>
                  <a:pt x="759485" y="283295"/>
                  <a:pt x="748605" y="263182"/>
                </a:cubicBezTo>
                <a:cubicBezTo>
                  <a:pt x="737727" y="243067"/>
                  <a:pt x="719511" y="233012"/>
                  <a:pt x="693959" y="233012"/>
                </a:cubicBezTo>
                <a:close/>
                <a:moveTo>
                  <a:pt x="944233" y="141932"/>
                </a:moveTo>
                <a:lnTo>
                  <a:pt x="1072124" y="141932"/>
                </a:lnTo>
                <a:lnTo>
                  <a:pt x="1072124" y="377979"/>
                </a:lnTo>
                <a:cubicBezTo>
                  <a:pt x="1072124" y="410110"/>
                  <a:pt x="1076234" y="432120"/>
                  <a:pt x="1084458" y="444011"/>
                </a:cubicBezTo>
                <a:cubicBezTo>
                  <a:pt x="1092680" y="455902"/>
                  <a:pt x="1105393" y="461848"/>
                  <a:pt x="1122597" y="461848"/>
                </a:cubicBezTo>
                <a:cubicBezTo>
                  <a:pt x="1136259" y="461848"/>
                  <a:pt x="1148276" y="459950"/>
                  <a:pt x="1158649" y="456155"/>
                </a:cubicBezTo>
                <a:cubicBezTo>
                  <a:pt x="1169021" y="452360"/>
                  <a:pt x="1177876" y="446668"/>
                  <a:pt x="1185213" y="439078"/>
                </a:cubicBezTo>
                <a:lnTo>
                  <a:pt x="1185213" y="141932"/>
                </a:lnTo>
                <a:lnTo>
                  <a:pt x="1313483" y="141932"/>
                </a:lnTo>
                <a:lnTo>
                  <a:pt x="1313483" y="552547"/>
                </a:lnTo>
                <a:lnTo>
                  <a:pt x="1210261" y="552547"/>
                </a:lnTo>
                <a:lnTo>
                  <a:pt x="1194701" y="491069"/>
                </a:lnTo>
                <a:cubicBezTo>
                  <a:pt x="1182558" y="513333"/>
                  <a:pt x="1166808" y="530473"/>
                  <a:pt x="1147453" y="542490"/>
                </a:cubicBezTo>
                <a:cubicBezTo>
                  <a:pt x="1128100" y="554509"/>
                  <a:pt x="1105772" y="560518"/>
                  <a:pt x="1080473" y="560518"/>
                </a:cubicBezTo>
                <a:cubicBezTo>
                  <a:pt x="1037968" y="560518"/>
                  <a:pt x="1004637" y="545590"/>
                  <a:pt x="980476" y="515736"/>
                </a:cubicBezTo>
                <a:cubicBezTo>
                  <a:pt x="956313" y="485883"/>
                  <a:pt x="944233" y="439710"/>
                  <a:pt x="944233" y="377219"/>
                </a:cubicBezTo>
                <a:close/>
                <a:moveTo>
                  <a:pt x="3328568" y="134342"/>
                </a:moveTo>
                <a:cubicBezTo>
                  <a:pt x="3391310" y="134342"/>
                  <a:pt x="3440139" y="153760"/>
                  <a:pt x="3475053" y="192595"/>
                </a:cubicBezTo>
                <a:cubicBezTo>
                  <a:pt x="3492510" y="212012"/>
                  <a:pt x="3505603" y="234292"/>
                  <a:pt x="3514331" y="259434"/>
                </a:cubicBezTo>
                <a:lnTo>
                  <a:pt x="3526315" y="336334"/>
                </a:lnTo>
                <a:lnTo>
                  <a:pt x="3398890" y="336334"/>
                </a:lnTo>
                <a:lnTo>
                  <a:pt x="3395454" y="298332"/>
                </a:lnTo>
                <a:cubicBezTo>
                  <a:pt x="3392734" y="284955"/>
                  <a:pt x="3388655" y="273238"/>
                  <a:pt x="3383215" y="263182"/>
                </a:cubicBezTo>
                <a:cubicBezTo>
                  <a:pt x="3372335" y="243067"/>
                  <a:pt x="3354120" y="233012"/>
                  <a:pt x="3328568" y="233012"/>
                </a:cubicBezTo>
                <a:cubicBezTo>
                  <a:pt x="3303267" y="233012"/>
                  <a:pt x="3285241" y="243131"/>
                  <a:pt x="3274490" y="263371"/>
                </a:cubicBezTo>
                <a:cubicBezTo>
                  <a:pt x="3269113" y="273491"/>
                  <a:pt x="3265081" y="285224"/>
                  <a:pt x="3262393" y="298569"/>
                </a:cubicBezTo>
                <a:lnTo>
                  <a:pt x="3259000" y="336334"/>
                </a:lnTo>
                <a:lnTo>
                  <a:pt x="3131199" y="336334"/>
                </a:lnTo>
                <a:lnTo>
                  <a:pt x="3143184" y="259434"/>
                </a:lnTo>
                <a:cubicBezTo>
                  <a:pt x="3151912" y="234292"/>
                  <a:pt x="3165004" y="212012"/>
                  <a:pt x="3182461" y="192595"/>
                </a:cubicBezTo>
                <a:cubicBezTo>
                  <a:pt x="3217375" y="153760"/>
                  <a:pt x="3266077" y="134342"/>
                  <a:pt x="3328568" y="134342"/>
                </a:cubicBezTo>
                <a:close/>
                <a:moveTo>
                  <a:pt x="2855148" y="134342"/>
                </a:moveTo>
                <a:cubicBezTo>
                  <a:pt x="2876653" y="134342"/>
                  <a:pt x="2895627" y="139466"/>
                  <a:pt x="2912073" y="149712"/>
                </a:cubicBezTo>
                <a:cubicBezTo>
                  <a:pt x="2928518" y="159958"/>
                  <a:pt x="2942685" y="174442"/>
                  <a:pt x="2954576" y="193165"/>
                </a:cubicBezTo>
                <a:lnTo>
                  <a:pt x="2962925" y="141932"/>
                </a:lnTo>
                <a:lnTo>
                  <a:pt x="3076016" y="141932"/>
                </a:lnTo>
                <a:lnTo>
                  <a:pt x="3076016" y="336334"/>
                </a:lnTo>
                <a:lnTo>
                  <a:pt x="2947365" y="336334"/>
                </a:lnTo>
                <a:lnTo>
                  <a:pt x="2947365" y="263371"/>
                </a:lnTo>
                <a:cubicBezTo>
                  <a:pt x="2941041" y="253505"/>
                  <a:pt x="2932945" y="245977"/>
                  <a:pt x="2923078" y="240791"/>
                </a:cubicBezTo>
                <a:cubicBezTo>
                  <a:pt x="2913211" y="235605"/>
                  <a:pt x="2901447" y="233012"/>
                  <a:pt x="2887784" y="233012"/>
                </a:cubicBezTo>
                <a:cubicBezTo>
                  <a:pt x="2865015" y="233012"/>
                  <a:pt x="2848507" y="243574"/>
                  <a:pt x="2838261" y="264699"/>
                </a:cubicBezTo>
                <a:cubicBezTo>
                  <a:pt x="2833138" y="275262"/>
                  <a:pt x="2829295" y="287484"/>
                  <a:pt x="2826734" y="301368"/>
                </a:cubicBezTo>
                <a:lnTo>
                  <a:pt x="2823852" y="336334"/>
                </a:lnTo>
                <a:lnTo>
                  <a:pt x="2696411" y="336334"/>
                </a:lnTo>
                <a:lnTo>
                  <a:pt x="2705484" y="261284"/>
                </a:lnTo>
                <a:cubicBezTo>
                  <a:pt x="2712473" y="235478"/>
                  <a:pt x="2722957" y="212771"/>
                  <a:pt x="2736935" y="193165"/>
                </a:cubicBezTo>
                <a:cubicBezTo>
                  <a:pt x="2764891" y="153950"/>
                  <a:pt x="2804296" y="134342"/>
                  <a:pt x="2855148" y="134342"/>
                </a:cubicBezTo>
                <a:close/>
                <a:moveTo>
                  <a:pt x="2459147" y="134342"/>
                </a:moveTo>
                <a:cubicBezTo>
                  <a:pt x="2521890" y="134342"/>
                  <a:pt x="2570719" y="153760"/>
                  <a:pt x="2605632" y="192595"/>
                </a:cubicBezTo>
                <a:cubicBezTo>
                  <a:pt x="2623089" y="212012"/>
                  <a:pt x="2636182" y="234292"/>
                  <a:pt x="2644910" y="259434"/>
                </a:cubicBezTo>
                <a:lnTo>
                  <a:pt x="2656894" y="336334"/>
                </a:lnTo>
                <a:lnTo>
                  <a:pt x="2529469" y="336334"/>
                </a:lnTo>
                <a:lnTo>
                  <a:pt x="2526033" y="298332"/>
                </a:lnTo>
                <a:cubicBezTo>
                  <a:pt x="2523313" y="284955"/>
                  <a:pt x="2519234" y="273238"/>
                  <a:pt x="2513794" y="263182"/>
                </a:cubicBezTo>
                <a:cubicBezTo>
                  <a:pt x="2502914" y="243067"/>
                  <a:pt x="2484699" y="233012"/>
                  <a:pt x="2459147" y="233012"/>
                </a:cubicBezTo>
                <a:cubicBezTo>
                  <a:pt x="2433846" y="233012"/>
                  <a:pt x="2415820" y="243131"/>
                  <a:pt x="2405069" y="263371"/>
                </a:cubicBezTo>
                <a:cubicBezTo>
                  <a:pt x="2399692" y="273491"/>
                  <a:pt x="2395660" y="285224"/>
                  <a:pt x="2392972" y="298569"/>
                </a:cubicBezTo>
                <a:lnTo>
                  <a:pt x="2389578" y="336334"/>
                </a:lnTo>
                <a:lnTo>
                  <a:pt x="2261778" y="336334"/>
                </a:lnTo>
                <a:lnTo>
                  <a:pt x="2273763" y="259434"/>
                </a:lnTo>
                <a:cubicBezTo>
                  <a:pt x="2282491" y="234292"/>
                  <a:pt x="2295583" y="212012"/>
                  <a:pt x="2313040" y="192595"/>
                </a:cubicBezTo>
                <a:cubicBezTo>
                  <a:pt x="2347954" y="153760"/>
                  <a:pt x="2396656" y="134342"/>
                  <a:pt x="2459147" y="134342"/>
                </a:cubicBezTo>
                <a:close/>
                <a:moveTo>
                  <a:pt x="1591083" y="134342"/>
                </a:moveTo>
                <a:cubicBezTo>
                  <a:pt x="1596901" y="134342"/>
                  <a:pt x="1602088" y="134722"/>
                  <a:pt x="1606641" y="135481"/>
                </a:cubicBezTo>
                <a:cubicBezTo>
                  <a:pt x="1611196" y="136239"/>
                  <a:pt x="1616003" y="137379"/>
                  <a:pt x="1621063" y="138896"/>
                </a:cubicBezTo>
                <a:lnTo>
                  <a:pt x="1608919" y="251227"/>
                </a:lnTo>
                <a:lnTo>
                  <a:pt x="1567175" y="250848"/>
                </a:lnTo>
                <a:cubicBezTo>
                  <a:pt x="1552500" y="250848"/>
                  <a:pt x="1540483" y="253567"/>
                  <a:pt x="1531121" y="259006"/>
                </a:cubicBezTo>
                <a:cubicBezTo>
                  <a:pt x="1521761" y="264446"/>
                  <a:pt x="1514803" y="272099"/>
                  <a:pt x="1510249" y="281967"/>
                </a:cubicBezTo>
                <a:lnTo>
                  <a:pt x="1510249" y="552547"/>
                </a:lnTo>
                <a:lnTo>
                  <a:pt x="1381979" y="552547"/>
                </a:lnTo>
                <a:lnTo>
                  <a:pt x="1381979" y="141932"/>
                </a:lnTo>
                <a:lnTo>
                  <a:pt x="1502659" y="141932"/>
                </a:lnTo>
                <a:lnTo>
                  <a:pt x="1507214" y="202272"/>
                </a:lnTo>
                <a:cubicBezTo>
                  <a:pt x="1515816" y="180767"/>
                  <a:pt x="1527201" y="164069"/>
                  <a:pt x="1541368" y="152178"/>
                </a:cubicBezTo>
                <a:cubicBezTo>
                  <a:pt x="1555537" y="140287"/>
                  <a:pt x="1572108" y="134342"/>
                  <a:pt x="1591083" y="134342"/>
                </a:cubicBezTo>
                <a:close/>
                <a:moveTo>
                  <a:pt x="693959" y="134342"/>
                </a:moveTo>
                <a:cubicBezTo>
                  <a:pt x="756701" y="134342"/>
                  <a:pt x="805531" y="153760"/>
                  <a:pt x="840445" y="192595"/>
                </a:cubicBezTo>
                <a:cubicBezTo>
                  <a:pt x="875358" y="231429"/>
                  <a:pt x="892814" y="281714"/>
                  <a:pt x="892814" y="343445"/>
                </a:cubicBezTo>
                <a:lnTo>
                  <a:pt x="892814" y="351414"/>
                </a:lnTo>
                <a:cubicBezTo>
                  <a:pt x="892814" y="413399"/>
                  <a:pt x="875358" y="463745"/>
                  <a:pt x="840445" y="502454"/>
                </a:cubicBezTo>
                <a:cubicBezTo>
                  <a:pt x="805531" y="541163"/>
                  <a:pt x="756954" y="560518"/>
                  <a:pt x="694717" y="560518"/>
                </a:cubicBezTo>
                <a:cubicBezTo>
                  <a:pt x="631721" y="560518"/>
                  <a:pt x="582766" y="541163"/>
                  <a:pt x="547852" y="502454"/>
                </a:cubicBezTo>
                <a:cubicBezTo>
                  <a:pt x="512939" y="463745"/>
                  <a:pt x="495481" y="413399"/>
                  <a:pt x="495481" y="351414"/>
                </a:cubicBezTo>
                <a:lnTo>
                  <a:pt x="495481" y="343445"/>
                </a:lnTo>
                <a:cubicBezTo>
                  <a:pt x="495481" y="281714"/>
                  <a:pt x="512939" y="231429"/>
                  <a:pt x="547852" y="192595"/>
                </a:cubicBezTo>
                <a:cubicBezTo>
                  <a:pt x="582766" y="153760"/>
                  <a:pt x="631468" y="134342"/>
                  <a:pt x="693959" y="134342"/>
                </a:cubicBezTo>
                <a:close/>
                <a:moveTo>
                  <a:pt x="1850625" y="0"/>
                </a:moveTo>
                <a:lnTo>
                  <a:pt x="1978897" y="0"/>
                </a:lnTo>
                <a:lnTo>
                  <a:pt x="1978897" y="453879"/>
                </a:lnTo>
                <a:lnTo>
                  <a:pt x="2216082" y="453879"/>
                </a:lnTo>
                <a:lnTo>
                  <a:pt x="2216082" y="552547"/>
                </a:lnTo>
                <a:lnTo>
                  <a:pt x="1850625" y="552547"/>
                </a:lnTo>
                <a:close/>
                <a:moveTo>
                  <a:pt x="0" y="0"/>
                </a:moveTo>
                <a:lnTo>
                  <a:pt x="138896" y="0"/>
                </a:lnTo>
                <a:lnTo>
                  <a:pt x="248570" y="241361"/>
                </a:lnTo>
                <a:lnTo>
                  <a:pt x="250847" y="241361"/>
                </a:lnTo>
                <a:lnTo>
                  <a:pt x="360902" y="0"/>
                </a:lnTo>
                <a:lnTo>
                  <a:pt x="499797" y="0"/>
                </a:lnTo>
                <a:lnTo>
                  <a:pt x="312327" y="358245"/>
                </a:lnTo>
                <a:lnTo>
                  <a:pt x="312327" y="552547"/>
                </a:lnTo>
                <a:lnTo>
                  <a:pt x="184435" y="552547"/>
                </a:lnTo>
                <a:lnTo>
                  <a:pt x="184435" y="3525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1219108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6" indent="-457166" algn="l" defTabSz="1219108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3" algn="l" defTabSz="1219108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5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08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08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6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5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rainrodriguez5/upc2023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"/>
          <p:cNvSpPr>
            <a:spLocks/>
          </p:cNvSpPr>
          <p:nvPr/>
        </p:nvSpPr>
        <p:spPr bwMode="auto">
          <a:xfrm>
            <a:off x="3343275" y="319088"/>
            <a:ext cx="2057400" cy="3109913"/>
          </a:xfrm>
          <a:custGeom>
            <a:avLst/>
            <a:gdLst>
              <a:gd name="T0" fmla="*/ 465 w 2592"/>
              <a:gd name="T1" fmla="*/ 3919 h 3919"/>
              <a:gd name="T2" fmla="*/ 465 w 2592"/>
              <a:gd name="T3" fmla="*/ 881 h 3919"/>
              <a:gd name="T4" fmla="*/ 1943 w 2592"/>
              <a:gd name="T5" fmla="*/ 881 h 3919"/>
              <a:gd name="T6" fmla="*/ 1943 w 2592"/>
              <a:gd name="T7" fmla="*/ 1298 h 3919"/>
              <a:gd name="T8" fmla="*/ 2592 w 2592"/>
              <a:gd name="T9" fmla="*/ 649 h 3919"/>
              <a:gd name="T10" fmla="*/ 1943 w 2592"/>
              <a:gd name="T11" fmla="*/ 0 h 3919"/>
              <a:gd name="T12" fmla="*/ 1943 w 2592"/>
              <a:gd name="T13" fmla="*/ 417 h 3919"/>
              <a:gd name="T14" fmla="*/ 0 w 2592"/>
              <a:gd name="T15" fmla="*/ 417 h 3919"/>
              <a:gd name="T16" fmla="*/ 0 w 2592"/>
              <a:gd name="T17" fmla="*/ 3919 h 3919"/>
              <a:gd name="T18" fmla="*/ 465 w 2592"/>
              <a:gd name="T19" fmla="*/ 3919 h 3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2" h="3919">
                <a:moveTo>
                  <a:pt x="465" y="3919"/>
                </a:moveTo>
                <a:lnTo>
                  <a:pt x="465" y="881"/>
                </a:lnTo>
                <a:lnTo>
                  <a:pt x="1943" y="881"/>
                </a:lnTo>
                <a:lnTo>
                  <a:pt x="1943" y="1298"/>
                </a:lnTo>
                <a:lnTo>
                  <a:pt x="2592" y="649"/>
                </a:lnTo>
                <a:lnTo>
                  <a:pt x="1943" y="0"/>
                </a:lnTo>
                <a:lnTo>
                  <a:pt x="1943" y="417"/>
                </a:lnTo>
                <a:lnTo>
                  <a:pt x="0" y="417"/>
                </a:lnTo>
                <a:lnTo>
                  <a:pt x="0" y="3919"/>
                </a:lnTo>
                <a:lnTo>
                  <a:pt x="465" y="3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2986088" y="4125913"/>
            <a:ext cx="3109913" cy="2057400"/>
          </a:xfrm>
          <a:custGeom>
            <a:avLst/>
            <a:gdLst>
              <a:gd name="T0" fmla="*/ 3919 w 3919"/>
              <a:gd name="T1" fmla="*/ 2126 h 2593"/>
              <a:gd name="T2" fmla="*/ 881 w 3919"/>
              <a:gd name="T3" fmla="*/ 2126 h 2593"/>
              <a:gd name="T4" fmla="*/ 881 w 3919"/>
              <a:gd name="T5" fmla="*/ 648 h 2593"/>
              <a:gd name="T6" fmla="*/ 1298 w 3919"/>
              <a:gd name="T7" fmla="*/ 648 h 2593"/>
              <a:gd name="T8" fmla="*/ 649 w 3919"/>
              <a:gd name="T9" fmla="*/ 0 h 2593"/>
              <a:gd name="T10" fmla="*/ 0 w 3919"/>
              <a:gd name="T11" fmla="*/ 648 h 2593"/>
              <a:gd name="T12" fmla="*/ 417 w 3919"/>
              <a:gd name="T13" fmla="*/ 648 h 2593"/>
              <a:gd name="T14" fmla="*/ 417 w 3919"/>
              <a:gd name="T15" fmla="*/ 2593 h 2593"/>
              <a:gd name="T16" fmla="*/ 3919 w 3919"/>
              <a:gd name="T17" fmla="*/ 2593 h 2593"/>
              <a:gd name="T18" fmla="*/ 3919 w 3919"/>
              <a:gd name="T19" fmla="*/ 2126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19" h="2593">
                <a:moveTo>
                  <a:pt x="3919" y="2126"/>
                </a:moveTo>
                <a:lnTo>
                  <a:pt x="881" y="2126"/>
                </a:lnTo>
                <a:lnTo>
                  <a:pt x="881" y="648"/>
                </a:lnTo>
                <a:lnTo>
                  <a:pt x="1298" y="648"/>
                </a:lnTo>
                <a:lnTo>
                  <a:pt x="649" y="0"/>
                </a:lnTo>
                <a:lnTo>
                  <a:pt x="0" y="648"/>
                </a:lnTo>
                <a:lnTo>
                  <a:pt x="417" y="648"/>
                </a:lnTo>
                <a:lnTo>
                  <a:pt x="417" y="2593"/>
                </a:lnTo>
                <a:lnTo>
                  <a:pt x="3919" y="2593"/>
                </a:lnTo>
                <a:lnTo>
                  <a:pt x="3919" y="2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/>
          <p:cNvSpPr>
            <a:spLocks/>
          </p:cNvSpPr>
          <p:nvPr/>
        </p:nvSpPr>
        <p:spPr bwMode="auto">
          <a:xfrm>
            <a:off x="6792913" y="3429000"/>
            <a:ext cx="2057400" cy="3109913"/>
          </a:xfrm>
          <a:custGeom>
            <a:avLst/>
            <a:gdLst>
              <a:gd name="T0" fmla="*/ 2126 w 2593"/>
              <a:gd name="T1" fmla="*/ 0 h 3917"/>
              <a:gd name="T2" fmla="*/ 2126 w 2593"/>
              <a:gd name="T3" fmla="*/ 3036 h 3917"/>
              <a:gd name="T4" fmla="*/ 648 w 2593"/>
              <a:gd name="T5" fmla="*/ 3036 h 3917"/>
              <a:gd name="T6" fmla="*/ 648 w 2593"/>
              <a:gd name="T7" fmla="*/ 2621 h 3917"/>
              <a:gd name="T8" fmla="*/ 0 w 2593"/>
              <a:gd name="T9" fmla="*/ 3268 h 3917"/>
              <a:gd name="T10" fmla="*/ 648 w 2593"/>
              <a:gd name="T11" fmla="*/ 3917 h 3917"/>
              <a:gd name="T12" fmla="*/ 648 w 2593"/>
              <a:gd name="T13" fmla="*/ 3500 h 3917"/>
              <a:gd name="T14" fmla="*/ 2593 w 2593"/>
              <a:gd name="T15" fmla="*/ 3500 h 3917"/>
              <a:gd name="T16" fmla="*/ 2593 w 2593"/>
              <a:gd name="T17" fmla="*/ 0 h 3917"/>
              <a:gd name="T18" fmla="*/ 2126 w 2593"/>
              <a:gd name="T19" fmla="*/ 0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3" h="3917">
                <a:moveTo>
                  <a:pt x="2126" y="0"/>
                </a:moveTo>
                <a:lnTo>
                  <a:pt x="2126" y="3036"/>
                </a:lnTo>
                <a:lnTo>
                  <a:pt x="648" y="3036"/>
                </a:lnTo>
                <a:lnTo>
                  <a:pt x="648" y="2621"/>
                </a:lnTo>
                <a:lnTo>
                  <a:pt x="0" y="3268"/>
                </a:lnTo>
                <a:lnTo>
                  <a:pt x="648" y="3917"/>
                </a:lnTo>
                <a:lnTo>
                  <a:pt x="648" y="3500"/>
                </a:lnTo>
                <a:lnTo>
                  <a:pt x="2593" y="3500"/>
                </a:lnTo>
                <a:lnTo>
                  <a:pt x="2593" y="0"/>
                </a:lnTo>
                <a:lnTo>
                  <a:pt x="2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"/>
          <p:cNvSpPr>
            <a:spLocks/>
          </p:cNvSpPr>
          <p:nvPr/>
        </p:nvSpPr>
        <p:spPr bwMode="auto">
          <a:xfrm>
            <a:off x="6096000" y="676275"/>
            <a:ext cx="3109913" cy="2057400"/>
          </a:xfrm>
          <a:custGeom>
            <a:avLst/>
            <a:gdLst>
              <a:gd name="T0" fmla="*/ 0 w 3917"/>
              <a:gd name="T1" fmla="*/ 465 h 2592"/>
              <a:gd name="T2" fmla="*/ 3036 w 3917"/>
              <a:gd name="T3" fmla="*/ 465 h 2592"/>
              <a:gd name="T4" fmla="*/ 3036 w 3917"/>
              <a:gd name="T5" fmla="*/ 1943 h 2592"/>
              <a:gd name="T6" fmla="*/ 2621 w 3917"/>
              <a:gd name="T7" fmla="*/ 1943 h 2592"/>
              <a:gd name="T8" fmla="*/ 3268 w 3917"/>
              <a:gd name="T9" fmla="*/ 2592 h 2592"/>
              <a:gd name="T10" fmla="*/ 3917 w 3917"/>
              <a:gd name="T11" fmla="*/ 1943 h 2592"/>
              <a:gd name="T12" fmla="*/ 3500 w 3917"/>
              <a:gd name="T13" fmla="*/ 1943 h 2592"/>
              <a:gd name="T14" fmla="*/ 3500 w 3917"/>
              <a:gd name="T15" fmla="*/ 0 h 2592"/>
              <a:gd name="T16" fmla="*/ 0 w 3917"/>
              <a:gd name="T17" fmla="*/ 0 h 2592"/>
              <a:gd name="T18" fmla="*/ 0 w 3917"/>
              <a:gd name="T19" fmla="*/ 465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17" h="2592">
                <a:moveTo>
                  <a:pt x="0" y="465"/>
                </a:moveTo>
                <a:lnTo>
                  <a:pt x="3036" y="465"/>
                </a:lnTo>
                <a:lnTo>
                  <a:pt x="3036" y="1943"/>
                </a:lnTo>
                <a:lnTo>
                  <a:pt x="2621" y="1943"/>
                </a:lnTo>
                <a:lnTo>
                  <a:pt x="3268" y="2592"/>
                </a:lnTo>
                <a:lnTo>
                  <a:pt x="3917" y="1943"/>
                </a:lnTo>
                <a:lnTo>
                  <a:pt x="3500" y="1943"/>
                </a:lnTo>
                <a:lnTo>
                  <a:pt x="3500" y="0"/>
                </a:lnTo>
                <a:lnTo>
                  <a:pt x="0" y="0"/>
                </a:lnTo>
                <a:lnTo>
                  <a:pt x="0" y="4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3059113" y="2084388"/>
            <a:ext cx="2689225" cy="2689225"/>
          </a:xfrm>
          <a:custGeom>
            <a:avLst/>
            <a:gdLst>
              <a:gd name="T0" fmla="*/ 0 w 3387"/>
              <a:gd name="T1" fmla="*/ 1695 h 3388"/>
              <a:gd name="T2" fmla="*/ 1694 w 3387"/>
              <a:gd name="T3" fmla="*/ 0 h 3388"/>
              <a:gd name="T4" fmla="*/ 3387 w 3387"/>
              <a:gd name="T5" fmla="*/ 1695 h 3388"/>
              <a:gd name="T6" fmla="*/ 1694 w 3387"/>
              <a:gd name="T7" fmla="*/ 3388 h 3388"/>
              <a:gd name="T8" fmla="*/ 0 w 3387"/>
              <a:gd name="T9" fmla="*/ 1695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7" h="3388">
                <a:moveTo>
                  <a:pt x="0" y="1695"/>
                </a:moveTo>
                <a:lnTo>
                  <a:pt x="1694" y="0"/>
                </a:lnTo>
                <a:lnTo>
                  <a:pt x="3387" y="1695"/>
                </a:lnTo>
                <a:lnTo>
                  <a:pt x="1694" y="3388"/>
                </a:lnTo>
                <a:lnTo>
                  <a:pt x="0" y="16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0"/>
          <p:cNvSpPr>
            <a:spLocks/>
          </p:cNvSpPr>
          <p:nvPr/>
        </p:nvSpPr>
        <p:spPr bwMode="auto">
          <a:xfrm>
            <a:off x="4751388" y="392113"/>
            <a:ext cx="2689225" cy="2689225"/>
          </a:xfrm>
          <a:custGeom>
            <a:avLst/>
            <a:gdLst>
              <a:gd name="T0" fmla="*/ 0 w 3388"/>
              <a:gd name="T1" fmla="*/ 1694 h 3387"/>
              <a:gd name="T2" fmla="*/ 1695 w 3388"/>
              <a:gd name="T3" fmla="*/ 0 h 3387"/>
              <a:gd name="T4" fmla="*/ 3388 w 3388"/>
              <a:gd name="T5" fmla="*/ 1694 h 3387"/>
              <a:gd name="T6" fmla="*/ 1695 w 3388"/>
              <a:gd name="T7" fmla="*/ 3387 h 3387"/>
              <a:gd name="T8" fmla="*/ 0 w 3388"/>
              <a:gd name="T9" fmla="*/ 1694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3387">
                <a:moveTo>
                  <a:pt x="0" y="1694"/>
                </a:moveTo>
                <a:lnTo>
                  <a:pt x="1695" y="0"/>
                </a:lnTo>
                <a:lnTo>
                  <a:pt x="3388" y="1694"/>
                </a:lnTo>
                <a:lnTo>
                  <a:pt x="1695" y="3387"/>
                </a:lnTo>
                <a:lnTo>
                  <a:pt x="0" y="1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1"/>
          <p:cNvSpPr>
            <a:spLocks/>
          </p:cNvSpPr>
          <p:nvPr/>
        </p:nvSpPr>
        <p:spPr bwMode="auto">
          <a:xfrm>
            <a:off x="6443663" y="2084388"/>
            <a:ext cx="2690813" cy="2689225"/>
          </a:xfrm>
          <a:custGeom>
            <a:avLst/>
            <a:gdLst>
              <a:gd name="T0" fmla="*/ 0 w 3389"/>
              <a:gd name="T1" fmla="*/ 1695 h 3388"/>
              <a:gd name="T2" fmla="*/ 1693 w 3389"/>
              <a:gd name="T3" fmla="*/ 0 h 3388"/>
              <a:gd name="T4" fmla="*/ 3389 w 3389"/>
              <a:gd name="T5" fmla="*/ 1695 h 3388"/>
              <a:gd name="T6" fmla="*/ 1693 w 3389"/>
              <a:gd name="T7" fmla="*/ 3388 h 3388"/>
              <a:gd name="T8" fmla="*/ 0 w 3389"/>
              <a:gd name="T9" fmla="*/ 1695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9" h="3388">
                <a:moveTo>
                  <a:pt x="0" y="1695"/>
                </a:moveTo>
                <a:lnTo>
                  <a:pt x="1693" y="0"/>
                </a:lnTo>
                <a:lnTo>
                  <a:pt x="3389" y="1695"/>
                </a:lnTo>
                <a:lnTo>
                  <a:pt x="1693" y="3388"/>
                </a:lnTo>
                <a:lnTo>
                  <a:pt x="0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2"/>
          <p:cNvSpPr>
            <a:spLocks/>
          </p:cNvSpPr>
          <p:nvPr/>
        </p:nvSpPr>
        <p:spPr bwMode="auto">
          <a:xfrm>
            <a:off x="4751388" y="3776663"/>
            <a:ext cx="2689225" cy="2690813"/>
          </a:xfrm>
          <a:custGeom>
            <a:avLst/>
            <a:gdLst>
              <a:gd name="T0" fmla="*/ 0 w 3388"/>
              <a:gd name="T1" fmla="*/ 1693 h 3389"/>
              <a:gd name="T2" fmla="*/ 1695 w 3388"/>
              <a:gd name="T3" fmla="*/ 0 h 3389"/>
              <a:gd name="T4" fmla="*/ 3388 w 3388"/>
              <a:gd name="T5" fmla="*/ 1693 h 3389"/>
              <a:gd name="T6" fmla="*/ 1695 w 3388"/>
              <a:gd name="T7" fmla="*/ 3389 h 3389"/>
              <a:gd name="T8" fmla="*/ 0 w 3388"/>
              <a:gd name="T9" fmla="*/ 1693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3389">
                <a:moveTo>
                  <a:pt x="0" y="1693"/>
                </a:moveTo>
                <a:lnTo>
                  <a:pt x="1695" y="0"/>
                </a:lnTo>
                <a:lnTo>
                  <a:pt x="3388" y="1693"/>
                </a:lnTo>
                <a:lnTo>
                  <a:pt x="1695" y="3389"/>
                </a:lnTo>
                <a:lnTo>
                  <a:pt x="0" y="16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4751066" y="2084067"/>
            <a:ext cx="2691456" cy="2691456"/>
          </a:xfrm>
          <a:custGeom>
            <a:avLst/>
            <a:gdLst>
              <a:gd name="connsiteX0" fmla="*/ 1345916 w 2691832"/>
              <a:gd name="connsiteY0" fmla="*/ 0 h 2691833"/>
              <a:gd name="connsiteX1" fmla="*/ 2691832 w 2691832"/>
              <a:gd name="connsiteY1" fmla="*/ 1345917 h 2691833"/>
              <a:gd name="connsiteX2" fmla="*/ 1345916 w 2691832"/>
              <a:gd name="connsiteY2" fmla="*/ 2691833 h 2691833"/>
              <a:gd name="connsiteX3" fmla="*/ 0 w 2691832"/>
              <a:gd name="connsiteY3" fmla="*/ 1345917 h 2691833"/>
              <a:gd name="connsiteX4" fmla="*/ 1345916 w 2691832"/>
              <a:gd name="connsiteY4" fmla="*/ 0 h 26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832" h="2691833">
                <a:moveTo>
                  <a:pt x="1345916" y="0"/>
                </a:moveTo>
                <a:lnTo>
                  <a:pt x="2691832" y="1345917"/>
                </a:lnTo>
                <a:lnTo>
                  <a:pt x="1345916" y="2691833"/>
                </a:lnTo>
                <a:lnTo>
                  <a:pt x="0" y="1345917"/>
                </a:lnTo>
                <a:lnTo>
                  <a:pt x="134591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66" name="Rectangle 65"/>
          <p:cNvSpPr/>
          <p:nvPr/>
        </p:nvSpPr>
        <p:spPr>
          <a:xfrm>
            <a:off x="5234523" y="3075852"/>
            <a:ext cx="172454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/>
              <a:t>TRABAJO FINAL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86400" y="1231275"/>
            <a:ext cx="1219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Efrain Rodriguez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60429" y="3300551"/>
            <a:ext cx="1219200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Grupo N° 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13316" y="3167391"/>
            <a:ext cx="11380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Fabio Ramirez</a:t>
            </a:r>
          </a:p>
        </p:txBody>
      </p:sp>
      <p:pic>
        <p:nvPicPr>
          <p:cNvPr id="2" name="image20.png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A13A21C-ADB5-1C41-CCA0-37F5476D8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3200" y="5334000"/>
            <a:ext cx="1404620" cy="1404620"/>
          </a:xfrm>
          <a:prstGeom prst="rect">
            <a:avLst/>
          </a:prstGeom>
          <a:ln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5DEDDFA-CF07-C0FD-3AB7-12F396B76449}"/>
              </a:ext>
            </a:extLst>
          </p:cNvPr>
          <p:cNvSpPr txBox="1"/>
          <p:nvPr/>
        </p:nvSpPr>
        <p:spPr>
          <a:xfrm>
            <a:off x="1431894" y="-28574"/>
            <a:ext cx="8632887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220" indent="-6350" algn="ctr">
              <a:lnSpc>
                <a:spcPct val="107000"/>
              </a:lnSpc>
              <a:spcAft>
                <a:spcPts val="505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UNIVERSIDAD PERUANA DE CIENCIAS APLICADAS</a:t>
            </a:r>
            <a:endParaRPr lang="es-P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r>
              <a:rPr lang="en-US" dirty="0"/>
              <a:t>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pic>
        <p:nvPicPr>
          <p:cNvPr id="1026" name="Picture 2" descr="Introducción a la programación orientada a objetos con Java – IEEEsb-UniOvi">
            <a:extLst>
              <a:ext uri="{FF2B5EF4-FFF2-40B4-BE49-F238E27FC236}">
                <a16:creationId xmlns:a16="http://schemas.microsoft.com/office/drawing/2014/main" id="{772E3A3A-7D29-48F5-BE05-17FBD34B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274449"/>
            <a:ext cx="2151820" cy="39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Pattern] Strategy Pattern, 전략 패턴">
            <a:extLst>
              <a:ext uri="{FF2B5EF4-FFF2-40B4-BE49-F238E27FC236}">
                <a16:creationId xmlns:a16="http://schemas.microsoft.com/office/drawing/2014/main" id="{6856E4E0-EED2-4B9D-9531-D07D0435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46" y="1447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42">
            <a:extLst>
              <a:ext uri="{FF2B5EF4-FFF2-40B4-BE49-F238E27FC236}">
                <a16:creationId xmlns:a16="http://schemas.microsoft.com/office/drawing/2014/main" id="{05D608C2-5C3C-44E2-8E39-DF424D562DF0}"/>
              </a:ext>
            </a:extLst>
          </p:cNvPr>
          <p:cNvSpPr/>
          <p:nvPr/>
        </p:nvSpPr>
        <p:spPr>
          <a:xfrm>
            <a:off x="3733799" y="1538258"/>
            <a:ext cx="4571665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El desarrollo de software y la programación constituyen pilares fundamentales de la informática. La herramienta de software implementada en este proyecto tiene el potencial de impactar de manera positiva en estos aspectos.</a:t>
            </a:r>
          </a:p>
        </p:txBody>
      </p:sp>
    </p:spTree>
    <p:extLst>
      <p:ext uri="{BB962C8B-B14F-4D97-AF65-F5344CB8AC3E}">
        <p14:creationId xmlns:p14="http://schemas.microsoft.com/office/powerpoint/2010/main" val="35800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Recomendaciones: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2C6AAE7-6951-4CE8-AF24-EB60BC8D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43634"/>
              </p:ext>
            </p:extLst>
          </p:nvPr>
        </p:nvGraphicFramePr>
        <p:xfrm>
          <a:off x="508000" y="1054149"/>
          <a:ext cx="11157817" cy="511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6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Outcome: </a:t>
            </a:r>
            <a:r>
              <a:rPr lang="es-PE" dirty="0"/>
              <a:t>Objetivo del Estudiante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001" y="1280160"/>
            <a:ext cx="2148113" cy="2424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0427" y="1280160"/>
            <a:ext cx="2148113" cy="2424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2853" y="1280160"/>
            <a:ext cx="2148113" cy="24246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5279" y="1280160"/>
            <a:ext cx="2148113" cy="24246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17705" y="1280160"/>
            <a:ext cx="2148113" cy="24246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/>
          <p:cNvSpPr/>
          <p:nvPr/>
        </p:nvSpPr>
        <p:spPr>
          <a:xfrm>
            <a:off x="508001" y="4098475"/>
            <a:ext cx="3602642" cy="126788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MEJORA</a:t>
            </a:r>
          </a:p>
        </p:txBody>
      </p:sp>
      <p:sp>
        <p:nvSpPr>
          <p:cNvPr id="19" name="Frame 18"/>
          <p:cNvSpPr/>
          <p:nvPr/>
        </p:nvSpPr>
        <p:spPr>
          <a:xfrm>
            <a:off x="8063176" y="4098475"/>
            <a:ext cx="3602642" cy="126788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001" y="5759991"/>
            <a:ext cx="11157817" cy="44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Desarrollo Integral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110643" y="4273963"/>
            <a:ext cx="3812685" cy="9169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8001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60427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2853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65279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17705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871456" y="2511306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DESARROLLO DEL PROGRAMA COMPLEJO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3123882" y="2623644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ENFOQUE INTEGRAL Y ADAPTABLE</a:t>
            </a:r>
            <a:endParaRPr lang="en-US" sz="1000" dirty="0">
              <a:solidFill>
                <a:schemeClr val="bg1"/>
              </a:solidFill>
              <a:latin typeface="Roboto (Body)"/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5271994" y="2511306"/>
            <a:ext cx="1629828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APLICACIÓN DE METODOS Y HERRAMIENTAS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7628734" y="2392812"/>
            <a:ext cx="1421202" cy="9335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HABILIDADES ADQUIRIDAS POR EL ESTUDIANTE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9881160" y="2511306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PREPARACIÓN PARA FUTUROS ESTUDIOS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71170" y="5981904"/>
            <a:ext cx="36804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2188" y="5981904"/>
            <a:ext cx="36804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182"/>
          <p:cNvSpPr>
            <a:spLocks noEditPoints="1"/>
          </p:cNvSpPr>
          <p:nvPr/>
        </p:nvSpPr>
        <p:spPr bwMode="auto">
          <a:xfrm>
            <a:off x="5822631" y="1712848"/>
            <a:ext cx="487758" cy="487756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0" y="140"/>
              </a:cxn>
              <a:cxn ang="0">
                <a:pos x="156" y="140"/>
              </a:cxn>
              <a:cxn ang="0">
                <a:pos x="140" y="140"/>
              </a:cxn>
              <a:cxn ang="0">
                <a:pos x="128" y="140"/>
              </a:cxn>
              <a:cxn ang="0">
                <a:pos x="116" y="128"/>
              </a:cxn>
              <a:cxn ang="0">
                <a:pos x="116" y="56"/>
              </a:cxn>
              <a:cxn ang="0">
                <a:pos x="128" y="44"/>
              </a:cxn>
              <a:cxn ang="0">
                <a:pos x="140" y="56"/>
              </a:cxn>
              <a:cxn ang="0">
                <a:pos x="140" y="116"/>
              </a:cxn>
              <a:cxn ang="0">
                <a:pos x="156" y="116"/>
              </a:cxn>
              <a:cxn ang="0">
                <a:pos x="180" y="116"/>
              </a:cxn>
              <a:cxn ang="0">
                <a:pos x="192" y="128"/>
              </a:cxn>
              <a:cxn ang="0">
                <a:pos x="180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0" y="140"/>
                </a:moveTo>
                <a:cubicBezTo>
                  <a:pt x="156" y="140"/>
                  <a:pt x="156" y="140"/>
                  <a:pt x="156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21" y="140"/>
                  <a:pt x="116" y="135"/>
                  <a:pt x="116" y="128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49"/>
                  <a:pt x="121" y="44"/>
                  <a:pt x="128" y="44"/>
                </a:cubicBezTo>
                <a:cubicBezTo>
                  <a:pt x="135" y="44"/>
                  <a:pt x="140" y="49"/>
                  <a:pt x="140" y="56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cubicBezTo>
                  <a:pt x="192" y="135"/>
                  <a:pt x="187" y="140"/>
                  <a:pt x="180" y="14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91"/>
          <p:cNvSpPr>
            <a:spLocks/>
          </p:cNvSpPr>
          <p:nvPr/>
        </p:nvSpPr>
        <p:spPr bwMode="auto">
          <a:xfrm>
            <a:off x="3590603" y="1704127"/>
            <a:ext cx="487760" cy="472272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6"/>
          <p:cNvSpPr>
            <a:spLocks noEditPoints="1"/>
          </p:cNvSpPr>
          <p:nvPr/>
        </p:nvSpPr>
        <p:spPr bwMode="auto">
          <a:xfrm>
            <a:off x="8095456" y="1696385"/>
            <a:ext cx="487758" cy="487756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6"/>
          <p:cNvSpPr>
            <a:spLocks noEditPoints="1"/>
          </p:cNvSpPr>
          <p:nvPr/>
        </p:nvSpPr>
        <p:spPr bwMode="auto">
          <a:xfrm>
            <a:off x="1328498" y="1737999"/>
            <a:ext cx="507118" cy="404528"/>
          </a:xfrm>
          <a:custGeom>
            <a:avLst/>
            <a:gdLst/>
            <a:ahLst/>
            <a:cxnLst>
              <a:cxn ang="0">
                <a:pos x="255" y="45"/>
              </a:cxn>
              <a:cxn ang="0">
                <a:pos x="255" y="45"/>
              </a:cxn>
              <a:cxn ang="0">
                <a:pos x="219" y="125"/>
              </a:cxn>
              <a:cxn ang="0">
                <a:pos x="209" y="132"/>
              </a:cxn>
              <a:cxn ang="0">
                <a:pos x="105" y="139"/>
              </a:cxn>
              <a:cxn ang="0">
                <a:pos x="111" y="156"/>
              </a:cxn>
              <a:cxn ang="0">
                <a:pos x="224" y="156"/>
              </a:cxn>
              <a:cxn ang="0">
                <a:pos x="248" y="180"/>
              </a:cxn>
              <a:cxn ang="0">
                <a:pos x="224" y="204"/>
              </a:cxn>
              <a:cxn ang="0">
                <a:pos x="200" y="180"/>
              </a:cxn>
              <a:cxn ang="0">
                <a:pos x="88" y="180"/>
              </a:cxn>
              <a:cxn ang="0">
                <a:pos x="64" y="204"/>
              </a:cxn>
              <a:cxn ang="0">
                <a:pos x="40" y="180"/>
              </a:cxn>
              <a:cxn ang="0">
                <a:pos x="64" y="156"/>
              </a:cxn>
              <a:cxn ang="0">
                <a:pos x="86" y="156"/>
              </a:cxn>
              <a:cxn ang="0">
                <a:pos x="39" y="24"/>
              </a:cxn>
              <a:cxn ang="0">
                <a:pos x="12" y="24"/>
              </a:cxn>
              <a:cxn ang="0">
                <a:pos x="0" y="12"/>
              </a:cxn>
              <a:cxn ang="0">
                <a:pos x="12" y="0"/>
              </a:cxn>
              <a:cxn ang="0">
                <a:pos x="48" y="0"/>
              </a:cxn>
              <a:cxn ang="0">
                <a:pos x="59" y="8"/>
              </a:cxn>
              <a:cxn ang="0">
                <a:pos x="59" y="8"/>
              </a:cxn>
              <a:cxn ang="0">
                <a:pos x="66" y="28"/>
              </a:cxn>
              <a:cxn ang="0">
                <a:pos x="244" y="28"/>
              </a:cxn>
              <a:cxn ang="0">
                <a:pos x="256" y="40"/>
              </a:cxn>
              <a:cxn ang="0">
                <a:pos x="255" y="45"/>
              </a:cxn>
              <a:cxn ang="0">
                <a:pos x="75" y="52"/>
              </a:cxn>
              <a:cxn ang="0">
                <a:pos x="97" y="115"/>
              </a:cxn>
              <a:cxn ang="0">
                <a:pos x="200" y="109"/>
              </a:cxn>
              <a:cxn ang="0">
                <a:pos x="225" y="52"/>
              </a:cxn>
              <a:cxn ang="0">
                <a:pos x="75" y="52"/>
              </a:cxn>
            </a:cxnLst>
            <a:rect l="0" t="0" r="r" b="b"/>
            <a:pathLst>
              <a:path w="256" h="204">
                <a:moveTo>
                  <a:pt x="255" y="45"/>
                </a:moveTo>
                <a:cubicBezTo>
                  <a:pt x="255" y="45"/>
                  <a:pt x="255" y="45"/>
                  <a:pt x="255" y="45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7" y="129"/>
                  <a:pt x="213" y="132"/>
                  <a:pt x="209" y="132"/>
                </a:cubicBezTo>
                <a:cubicBezTo>
                  <a:pt x="105" y="139"/>
                  <a:pt x="105" y="139"/>
                  <a:pt x="105" y="13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37" y="156"/>
                  <a:pt x="248" y="167"/>
                  <a:pt x="248" y="180"/>
                </a:cubicBezTo>
                <a:cubicBezTo>
                  <a:pt x="248" y="193"/>
                  <a:pt x="237" y="204"/>
                  <a:pt x="224" y="204"/>
                </a:cubicBezTo>
                <a:cubicBezTo>
                  <a:pt x="211" y="204"/>
                  <a:pt x="200" y="193"/>
                  <a:pt x="200" y="180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88" y="193"/>
                  <a:pt x="77" y="204"/>
                  <a:pt x="64" y="204"/>
                </a:cubicBezTo>
                <a:cubicBezTo>
                  <a:pt x="51" y="204"/>
                  <a:pt x="40" y="193"/>
                  <a:pt x="40" y="180"/>
                </a:cubicBezTo>
                <a:cubicBezTo>
                  <a:pt x="40" y="167"/>
                  <a:pt x="51" y="156"/>
                  <a:pt x="6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39" y="24"/>
                  <a:pt x="39" y="24"/>
                  <a:pt x="39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51" y="28"/>
                  <a:pt x="256" y="33"/>
                  <a:pt x="256" y="40"/>
                </a:cubicBezTo>
                <a:cubicBezTo>
                  <a:pt x="256" y="42"/>
                  <a:pt x="256" y="43"/>
                  <a:pt x="255" y="45"/>
                </a:cubicBezTo>
                <a:moveTo>
                  <a:pt x="75" y="52"/>
                </a:moveTo>
                <a:cubicBezTo>
                  <a:pt x="97" y="115"/>
                  <a:pt x="97" y="115"/>
                  <a:pt x="97" y="115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25" y="52"/>
                  <a:pt x="225" y="52"/>
                  <a:pt x="225" y="52"/>
                </a:cubicBezTo>
                <a:lnTo>
                  <a:pt x="75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06"/>
          <p:cNvSpPr>
            <a:spLocks noEditPoints="1"/>
          </p:cNvSpPr>
          <p:nvPr/>
        </p:nvSpPr>
        <p:spPr bwMode="auto">
          <a:xfrm>
            <a:off x="10375744" y="1712848"/>
            <a:ext cx="487758" cy="487756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1" y="1099131"/>
            <a:ext cx="11341410" cy="46597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Thompson, M. S. (2016). Practical ITAM: The essential guide for IT Asset Managers: Getting started and making a difference in the field of IT Asset Management.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Sreenivas, T. (2018). IT Asset Management: A Practical Guide for Technical and Business Executives.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Software Asset Management Guide: Based on Case Studies.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AbeBooks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IT Asset Management Foundation (ITAMF). Google Books.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McConnell, S. (2004). Code Complete: A Practical Handbook of Software Construction, Second Edition.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Microsoft </a:t>
            </a:r>
            <a:r>
              <a:rPr lang="es-PE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Press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Gamma, E., Helm, R., Johnson, R., &amp;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Vlissides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, J. (1994). Design Patterns: Elements of Reusable Object-Oriented Software.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Addison-Wesley Professional.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Hohpe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, G., &amp; Woolf, B. (2003). Enterprise Integration Patterns: Designing, Building, and Deploying Messaging Solutions.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Addison-Wesley Professional.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1015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Bertram, M. (2016). The Strategic Role of Software Customization: Managing Customization-Enabled Software Product Development.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Springer.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1015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Martin, R. C. (2008). Clean Code: A Handbook of Agile Software Craftsmanship.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Prentice </a:t>
            </a:r>
            <a:r>
              <a:rPr lang="es-PE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Hall.Gra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Bibliografía:</a:t>
            </a:r>
          </a:p>
        </p:txBody>
      </p:sp>
    </p:spTree>
    <p:extLst>
      <p:ext uri="{BB962C8B-B14F-4D97-AF65-F5344CB8AC3E}">
        <p14:creationId xmlns:p14="http://schemas.microsoft.com/office/powerpoint/2010/main" val="229698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1" y="1224325"/>
            <a:ext cx="10867761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GitHub</a:t>
            </a:r>
          </a:p>
          <a:p>
            <a:pPr algn="l"/>
            <a:r>
              <a:rPr lang="en-US" sz="1800" u="sng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https://github.com/efrainrodriguez5/upc2023.git</a:t>
            </a:r>
            <a:endParaRPr lang="es-PE" sz="180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Trello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https://trello.com/b/fUGPM8IF/trabajo-parcial-1</a:t>
            </a:r>
            <a:endParaRPr lang="es-PE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Anexos: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240813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1" y="1208863"/>
            <a:ext cx="10867761" cy="29115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La recopilación de firmas es crucial para la participación ciudadana, permitiendo influir en decisiones y políticas. La segmentación y análisis de datos son esenciales, ya que dividir a la audiencia en grupos permite personalizar estrategias, satisfaciendo mejor las necesidades de cada segmento. En el ámbito político, esta segmentación ayuda a adaptar estrategias para atraer a diferentes votantes, influyendo en elecciones y campañas.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8327" y="4729016"/>
            <a:ext cx="10897429" cy="1323900"/>
            <a:chOff x="647287" y="2767050"/>
            <a:chExt cx="10897429" cy="1323900"/>
          </a:xfrm>
        </p:grpSpPr>
        <p:sp>
          <p:nvSpPr>
            <p:cNvPr id="141" name="Right Arrow 140"/>
            <p:cNvSpPr/>
            <p:nvPr/>
          </p:nvSpPr>
          <p:spPr bwMode="auto">
            <a:xfrm>
              <a:off x="9220561" y="2767050"/>
              <a:ext cx="2324155" cy="1323900"/>
            </a:xfrm>
            <a:prstGeom prst="rightArrow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553F60-42B8-4C2A-9A9D-505ADC46B3BC}"/>
                </a:ext>
              </a:extLst>
            </p:cNvPr>
            <p:cNvSpPr/>
            <p:nvPr/>
          </p:nvSpPr>
          <p:spPr bwMode="auto">
            <a:xfrm>
              <a:off x="9239385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4" name="Right Arrow 123"/>
            <p:cNvSpPr/>
            <p:nvPr/>
          </p:nvSpPr>
          <p:spPr bwMode="auto">
            <a:xfrm>
              <a:off x="7505907" y="2767050"/>
              <a:ext cx="2324155" cy="1323900"/>
            </a:xfrm>
            <a:prstGeom prst="rightArrow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CA826-8314-4B23-A67C-5C7A30100622}"/>
                </a:ext>
              </a:extLst>
            </p:cNvPr>
            <p:cNvSpPr/>
            <p:nvPr/>
          </p:nvSpPr>
          <p:spPr bwMode="auto">
            <a:xfrm>
              <a:off x="7523862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0" name="Right Arrow 119"/>
            <p:cNvSpPr/>
            <p:nvPr/>
          </p:nvSpPr>
          <p:spPr bwMode="auto">
            <a:xfrm>
              <a:off x="5791252" y="2767050"/>
              <a:ext cx="2324155" cy="1323900"/>
            </a:xfrm>
            <a:prstGeom prst="rightArrow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3D3D0B-7FE9-40F7-A5DA-8534F2621E2D}"/>
                </a:ext>
              </a:extLst>
            </p:cNvPr>
            <p:cNvSpPr/>
            <p:nvPr/>
          </p:nvSpPr>
          <p:spPr bwMode="auto">
            <a:xfrm>
              <a:off x="5808338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11" name="Right Arrow 110"/>
            <p:cNvSpPr/>
            <p:nvPr/>
          </p:nvSpPr>
          <p:spPr bwMode="auto">
            <a:xfrm>
              <a:off x="4076596" y="2767050"/>
              <a:ext cx="2324155" cy="1323900"/>
            </a:xfrm>
            <a:prstGeom prst="rightArrow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E9C36D-36CA-4EB4-BFD6-FA0610C8E5C9}"/>
                </a:ext>
              </a:extLst>
            </p:cNvPr>
            <p:cNvSpPr/>
            <p:nvPr/>
          </p:nvSpPr>
          <p:spPr bwMode="auto">
            <a:xfrm>
              <a:off x="4092814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Right Arrow 104">
              <a:extLst>
                <a:ext uri="{FF2B5EF4-FFF2-40B4-BE49-F238E27FC236}">
                  <a16:creationId xmlns:a16="http://schemas.microsoft.com/office/drawing/2014/main" id="{1EFB63A4-FD21-427A-BC2D-F3663AA944BE}"/>
                </a:ext>
              </a:extLst>
            </p:cNvPr>
            <p:cNvSpPr/>
            <p:nvPr/>
          </p:nvSpPr>
          <p:spPr bwMode="auto">
            <a:xfrm>
              <a:off x="2361942" y="2767050"/>
              <a:ext cx="2324155" cy="1323900"/>
            </a:xfrm>
            <a:prstGeom prst="rightArrow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8F7BD5-39D1-452C-AB34-82538E809DC0}"/>
                </a:ext>
              </a:extLst>
            </p:cNvPr>
            <p:cNvSpPr/>
            <p:nvPr/>
          </p:nvSpPr>
          <p:spPr bwMode="auto">
            <a:xfrm>
              <a:off x="2377291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Right Arrow 6">
              <a:extLst>
                <a:ext uri="{FF2B5EF4-FFF2-40B4-BE49-F238E27FC236}">
                  <a16:creationId xmlns:a16="http://schemas.microsoft.com/office/drawing/2014/main" id="{C6064EB2-7D90-4570-B3F5-15270A06537D}"/>
                </a:ext>
              </a:extLst>
            </p:cNvPr>
            <p:cNvSpPr/>
            <p:nvPr/>
          </p:nvSpPr>
          <p:spPr bwMode="auto">
            <a:xfrm>
              <a:off x="647287" y="2767050"/>
              <a:ext cx="2324155" cy="1323900"/>
            </a:xfrm>
            <a:prstGeom prst="rightArrow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26183" y="884975"/>
            <a:ext cx="5284744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El problema radica en la falta de capacidades para segmentar audiencias, analizar datos demográficos y tomar decisiones basadas en información concreta.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Situación</a:t>
            </a:r>
            <a:r>
              <a:rPr lang="en-US" dirty="0"/>
              <a:t> Actual: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7C8C9485-97A0-43CE-92DB-517D950AB715}"/>
              </a:ext>
            </a:extLst>
          </p:cNvPr>
          <p:cNvSpPr/>
          <p:nvPr/>
        </p:nvSpPr>
        <p:spPr>
          <a:xfrm>
            <a:off x="6381074" y="828273"/>
            <a:ext cx="5432612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En lugar de llegar a grupos de personas interesados, se gastan recursos en publicidad no dirigida, lo que resulta en un desperdicio de presupuesto publicitario.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5B481D4-BDCB-436E-8CA7-08C62BECF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121960"/>
              </p:ext>
            </p:extLst>
          </p:nvPr>
        </p:nvGraphicFramePr>
        <p:xfrm>
          <a:off x="632506" y="3250001"/>
          <a:ext cx="56007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A9BCC32F-4D87-4403-A6A9-2561DAB50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39343"/>
              </p:ext>
            </p:extLst>
          </p:nvPr>
        </p:nvGraphicFramePr>
        <p:xfrm>
          <a:off x="6381074" y="3250001"/>
          <a:ext cx="5600700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84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  <a:r>
              <a:rPr lang="en-US" dirty="0"/>
              <a:t> del Sistema: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B4D5D50-93F6-43D9-97BA-C94371C42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245236"/>
              </p:ext>
            </p:extLst>
          </p:nvPr>
        </p:nvGraphicFramePr>
        <p:xfrm>
          <a:off x="-462841" y="8356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994B868-47D7-4A12-B19F-E9436ED2CC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01" y="4235819"/>
            <a:ext cx="2061789" cy="2061789"/>
          </a:xfrm>
          <a:prstGeom prst="rect">
            <a:avLst/>
          </a:prstGeom>
        </p:spPr>
      </p:pic>
      <p:sp>
        <p:nvSpPr>
          <p:cNvPr id="16" name="Rectangle 42">
            <a:extLst>
              <a:ext uri="{FF2B5EF4-FFF2-40B4-BE49-F238E27FC236}">
                <a16:creationId xmlns:a16="http://schemas.microsoft.com/office/drawing/2014/main" id="{477E9DF1-90AE-43CB-9398-B30ED1F4E72E}"/>
              </a:ext>
            </a:extLst>
          </p:cNvPr>
          <p:cNvSpPr/>
          <p:nvPr/>
        </p:nvSpPr>
        <p:spPr>
          <a:xfrm>
            <a:off x="6509956" y="1008552"/>
            <a:ext cx="4975520" cy="30469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Para plantear los objetivos del sistema se usó de guía el libro Clean Code (Martin, R. 2008) donde nos enseña los principios, patrones y prácticas de escribir código limpio que es fácil de leer, entender, mantener y reutilizar. </a:t>
            </a:r>
          </a:p>
        </p:txBody>
      </p:sp>
    </p:spTree>
    <p:extLst>
      <p:ext uri="{BB962C8B-B14F-4D97-AF65-F5344CB8AC3E}">
        <p14:creationId xmlns:p14="http://schemas.microsoft.com/office/powerpoint/2010/main" val="3914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FDB9D8C-6ED6-4D8F-BD3B-E4691BA75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174814"/>
              </p:ext>
            </p:extLst>
          </p:nvPr>
        </p:nvGraphicFramePr>
        <p:xfrm>
          <a:off x="533400" y="381000"/>
          <a:ext cx="111252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114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Cronograma</a:t>
            </a:r>
            <a:r>
              <a:rPr lang="en-US" dirty="0"/>
              <a:t> y </a:t>
            </a:r>
            <a:r>
              <a:rPr lang="es-PE" dirty="0"/>
              <a:t>asignación</a:t>
            </a:r>
            <a:r>
              <a:rPr lang="en-US" dirty="0"/>
              <a:t> de </a:t>
            </a:r>
            <a:r>
              <a:rPr lang="es-PE" dirty="0"/>
              <a:t>actividades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13440A-2010-F21F-0598-267FCDB3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823"/>
            <a:ext cx="11582400" cy="554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Propuesta de Innovación: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8659E148-69E2-43A2-8B4B-3ABC8349038C}"/>
              </a:ext>
            </a:extLst>
          </p:cNvPr>
          <p:cNvSpPr txBox="1">
            <a:spLocks/>
          </p:cNvSpPr>
          <p:nvPr/>
        </p:nvSpPr>
        <p:spPr>
          <a:xfrm>
            <a:off x="517091" y="1066800"/>
            <a:ext cx="11157817" cy="4455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219108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/>
              <a:t>Diseño</a:t>
            </a:r>
            <a:r>
              <a:rPr lang="en-US"/>
              <a:t> de </a:t>
            </a:r>
            <a:r>
              <a:rPr lang="es-PE"/>
              <a:t>Pantallas</a:t>
            </a:r>
            <a:r>
              <a:rPr lang="en-US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de </a:t>
            </a:r>
            <a:r>
              <a:rPr lang="es-PE" dirty="0"/>
              <a:t>Clases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33417DB-741A-4BFB-AFD5-039C10947D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2" y="845952"/>
            <a:ext cx="10988866" cy="562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3880" y="279082"/>
            <a:ext cx="11157817" cy="445500"/>
          </a:xfrm>
        </p:spPr>
        <p:txBody>
          <a:bodyPr/>
          <a:lstStyle/>
          <a:p>
            <a:r>
              <a:rPr lang="en-US" dirty="0"/>
              <a:t>Diagrama de </a:t>
            </a:r>
            <a:r>
              <a:rPr lang="es-PE" dirty="0"/>
              <a:t>Clases de los Patrones a usar: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3C38394C-4BD2-40F6-AEC1-2A2B832E0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974843"/>
              </p:ext>
            </p:extLst>
          </p:nvPr>
        </p:nvGraphicFramePr>
        <p:xfrm>
          <a:off x="955608" y="914400"/>
          <a:ext cx="102807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5025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7 k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AAD96"/>
      </a:accent1>
      <a:accent2>
        <a:srgbClr val="A9C370"/>
      </a:accent2>
      <a:accent3>
        <a:srgbClr val="F5AE3B"/>
      </a:accent3>
      <a:accent4>
        <a:srgbClr val="CC4E3D"/>
      </a:accent4>
      <a:accent5>
        <a:srgbClr val="56687C"/>
      </a:accent5>
      <a:accent6>
        <a:srgbClr val="94A4B5"/>
      </a:accent6>
      <a:hlink>
        <a:srgbClr val="FFFFFF"/>
      </a:hlink>
      <a:folHlink>
        <a:srgbClr val="595959"/>
      </a:folHlink>
    </a:clrScheme>
    <a:fontScheme name="Custom 5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28493</TotalTime>
  <Words>908</Words>
  <Application>Microsoft Office PowerPoint</Application>
  <PresentationFormat>Panorámica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Roboto (Body)</vt:lpstr>
      <vt:lpstr>Symbol</vt:lpstr>
      <vt:lpstr>Verdana</vt:lpstr>
      <vt:lpstr>Default Theme</vt:lpstr>
      <vt:lpstr>Presentación de PowerPoint</vt:lpstr>
      <vt:lpstr>Resumen</vt:lpstr>
      <vt:lpstr>Situación Actual:</vt:lpstr>
      <vt:lpstr>Objetivos del Sistema:</vt:lpstr>
      <vt:lpstr>Presentación de PowerPoint</vt:lpstr>
      <vt:lpstr>Cronograma y asignación de actividades :</vt:lpstr>
      <vt:lpstr>Propuesta de Innovación:</vt:lpstr>
      <vt:lpstr>Diagrama de Clases :</vt:lpstr>
      <vt:lpstr>Diagrama de Clases de los Patrones a usar:</vt:lpstr>
      <vt:lpstr>Conclusiones:</vt:lpstr>
      <vt:lpstr>Recomendaciones:</vt:lpstr>
      <vt:lpstr>Student Outcome: Objetivo del Estudiante</vt:lpstr>
      <vt:lpstr>Bibliografía:</vt:lpstr>
      <vt:lpstr>Anexos: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USUARIO</cp:lastModifiedBy>
  <cp:revision>4957</cp:revision>
  <dcterms:created xsi:type="dcterms:W3CDTF">2015-09-08T18:46:55Z</dcterms:created>
  <dcterms:modified xsi:type="dcterms:W3CDTF">2023-12-03T23:12:01Z</dcterms:modified>
</cp:coreProperties>
</file>