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2" r:id="rId2"/>
    <p:sldId id="295" r:id="rId3"/>
    <p:sldId id="293" r:id="rId4"/>
    <p:sldId id="279" r:id="rId5"/>
    <p:sldId id="310" r:id="rId6"/>
    <p:sldId id="322" r:id="rId7"/>
    <p:sldId id="311" r:id="rId8"/>
    <p:sldId id="321" r:id="rId9"/>
    <p:sldId id="318" r:id="rId10"/>
    <p:sldId id="320" r:id="rId11"/>
    <p:sldId id="319" r:id="rId12"/>
    <p:sldId id="317" r:id="rId13"/>
    <p:sldId id="299" r:id="rId14"/>
    <p:sldId id="316" r:id="rId15"/>
    <p:sldId id="298" r:id="rId16"/>
    <p:sldId id="315" r:id="rId17"/>
    <p:sldId id="314" r:id="rId18"/>
    <p:sldId id="313" r:id="rId19"/>
    <p:sldId id="285" r:id="rId20"/>
  </p:sldIdLst>
  <p:sldSz cx="12192000" cy="6858000"/>
  <p:notesSz cx="6858000" cy="9144000"/>
  <p:defaultTextStyle>
    <a:defPPr>
      <a:defRPr lang="en-US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val Sh" initials="HS" lastIdx="2" clrIdx="0">
    <p:extLst>
      <p:ext uri="{19B8F6BF-5375-455C-9EA6-DF929625EA0E}">
        <p15:presenceInfo xmlns:p15="http://schemas.microsoft.com/office/powerpoint/2012/main" userId="854ca461d12d59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49DB"/>
    <a:srgbClr val="EB3D49"/>
    <a:srgbClr val="BFCE2C"/>
    <a:srgbClr val="EBC939"/>
    <a:srgbClr val="FF5E1D"/>
    <a:srgbClr val="FC2443"/>
    <a:srgbClr val="404852"/>
    <a:srgbClr val="657281"/>
    <a:srgbClr val="919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5226" autoAdjust="0"/>
  </p:normalViewPr>
  <p:slideViewPr>
    <p:cSldViewPr>
      <p:cViewPr>
        <p:scale>
          <a:sx n="93" d="100"/>
          <a:sy n="93" d="100"/>
        </p:scale>
        <p:origin x="66" y="-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28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7D2F9E-D167-4ED3-83EC-AE46EA34BEC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7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31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19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42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82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67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5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7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7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17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1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8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59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7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ategic Planning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884975"/>
            <a:ext cx="11157817" cy="1995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508001" y="382773"/>
            <a:ext cx="11157817" cy="445500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795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ategic Planning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0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29633" y="6346327"/>
            <a:ext cx="518587" cy="36618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4B9FE-21E6-4B09-A80A-6ECAFC8A0C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2"/>
          <p:cNvSpPr txBox="1">
            <a:spLocks/>
          </p:cNvSpPr>
          <p:nvPr userDrawn="1"/>
        </p:nvSpPr>
        <p:spPr>
          <a:xfrm>
            <a:off x="548220" y="6437085"/>
            <a:ext cx="2436280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00" b="0" kern="1500" dirty="0">
                <a:solidFill>
                  <a:schemeClr val="bg1">
                    <a:lumMod val="75000"/>
                  </a:schemeClr>
                </a:solidFill>
              </a:rPr>
              <a:t>| Company </a:t>
            </a:r>
            <a:r>
              <a:rPr lang="en-US" sz="1200" b="0" kern="1500" baseline="0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en-US" sz="1200" b="0" kern="1500" dirty="0">
                <a:solidFill>
                  <a:schemeClr val="bg1">
                    <a:lumMod val="75000"/>
                  </a:schemeClr>
                </a:solidFill>
              </a:rPr>
              <a:t>Date 2021</a:t>
            </a:r>
          </a:p>
        </p:txBody>
      </p:sp>
      <p:sp>
        <p:nvSpPr>
          <p:cNvPr id="4" name="Freeform 3"/>
          <p:cNvSpPr/>
          <p:nvPr userDrawn="1"/>
        </p:nvSpPr>
        <p:spPr>
          <a:xfrm rot="10800000" flipH="1" flipV="1">
            <a:off x="10368591" y="6400800"/>
            <a:ext cx="1259811" cy="256651"/>
          </a:xfrm>
          <a:custGeom>
            <a:avLst/>
            <a:gdLst>
              <a:gd name="connsiteX0" fmla="*/ 3134853 w 3526315"/>
              <a:gd name="connsiteY0" fmla="*/ 382053 h 718388"/>
              <a:gd name="connsiteX1" fmla="*/ 3261043 w 3526315"/>
              <a:gd name="connsiteY1" fmla="*/ 382053 h 718388"/>
              <a:gd name="connsiteX2" fmla="*/ 3262393 w 3526315"/>
              <a:gd name="connsiteY2" fmla="*/ 397476 h 718388"/>
              <a:gd name="connsiteX3" fmla="*/ 3274490 w 3526315"/>
              <a:gd name="connsiteY3" fmla="*/ 432437 h 718388"/>
              <a:gd name="connsiteX4" fmla="*/ 3329327 w 3526315"/>
              <a:gd name="connsiteY4" fmla="*/ 461848 h 718388"/>
              <a:gd name="connsiteX5" fmla="*/ 3383215 w 3526315"/>
              <a:gd name="connsiteY5" fmla="*/ 432247 h 718388"/>
              <a:gd name="connsiteX6" fmla="*/ 3395454 w 3526315"/>
              <a:gd name="connsiteY6" fmla="*/ 397239 h 718388"/>
              <a:gd name="connsiteX7" fmla="*/ 3396806 w 3526315"/>
              <a:gd name="connsiteY7" fmla="*/ 382053 h 718388"/>
              <a:gd name="connsiteX8" fmla="*/ 3522662 w 3526315"/>
              <a:gd name="connsiteY8" fmla="*/ 382053 h 718388"/>
              <a:gd name="connsiteX9" fmla="*/ 3514331 w 3526315"/>
              <a:gd name="connsiteY9" fmla="*/ 435662 h 718388"/>
              <a:gd name="connsiteX10" fmla="*/ 3475053 w 3526315"/>
              <a:gd name="connsiteY10" fmla="*/ 502454 h 718388"/>
              <a:gd name="connsiteX11" fmla="*/ 3329327 w 3526315"/>
              <a:gd name="connsiteY11" fmla="*/ 560518 h 718388"/>
              <a:gd name="connsiteX12" fmla="*/ 3182461 w 3526315"/>
              <a:gd name="connsiteY12" fmla="*/ 502454 h 718388"/>
              <a:gd name="connsiteX13" fmla="*/ 3143184 w 3526315"/>
              <a:gd name="connsiteY13" fmla="*/ 435662 h 718388"/>
              <a:gd name="connsiteX14" fmla="*/ 2698272 w 3526315"/>
              <a:gd name="connsiteY14" fmla="*/ 382053 h 718388"/>
              <a:gd name="connsiteX15" fmla="*/ 2825030 w 3526315"/>
              <a:gd name="connsiteY15" fmla="*/ 382053 h 718388"/>
              <a:gd name="connsiteX16" fmla="*/ 2826544 w 3526315"/>
              <a:gd name="connsiteY16" fmla="*/ 400512 h 718388"/>
              <a:gd name="connsiteX17" fmla="*/ 2837501 w 3526315"/>
              <a:gd name="connsiteY17" fmla="*/ 433955 h 718388"/>
              <a:gd name="connsiteX18" fmla="*/ 2887026 w 3526315"/>
              <a:gd name="connsiteY18" fmla="*/ 461848 h 718388"/>
              <a:gd name="connsiteX19" fmla="*/ 2922888 w 3526315"/>
              <a:gd name="connsiteY19" fmla="*/ 455396 h 718388"/>
              <a:gd name="connsiteX20" fmla="*/ 2947365 w 3526315"/>
              <a:gd name="connsiteY20" fmla="*/ 436042 h 718388"/>
              <a:gd name="connsiteX21" fmla="*/ 2947365 w 3526315"/>
              <a:gd name="connsiteY21" fmla="*/ 382053 h 718388"/>
              <a:gd name="connsiteX22" fmla="*/ 3076016 w 3526315"/>
              <a:gd name="connsiteY22" fmla="*/ 382053 h 718388"/>
              <a:gd name="connsiteX23" fmla="*/ 3076016 w 3526315"/>
              <a:gd name="connsiteY23" fmla="*/ 547993 h 718388"/>
              <a:gd name="connsiteX24" fmla="*/ 3020419 w 3526315"/>
              <a:gd name="connsiteY24" fmla="*/ 673798 h 718388"/>
              <a:gd name="connsiteX25" fmla="*/ 2867293 w 3526315"/>
              <a:gd name="connsiteY25" fmla="*/ 718388 h 718388"/>
              <a:gd name="connsiteX26" fmla="*/ 2800501 w 3526315"/>
              <a:gd name="connsiteY26" fmla="*/ 709660 h 718388"/>
              <a:gd name="connsiteX27" fmla="*/ 2733709 w 3526315"/>
              <a:gd name="connsiteY27" fmla="*/ 686131 h 718388"/>
              <a:gd name="connsiteX28" fmla="*/ 2755719 w 3526315"/>
              <a:gd name="connsiteY28" fmla="*/ 591256 h 718388"/>
              <a:gd name="connsiteX29" fmla="*/ 2808660 w 3526315"/>
              <a:gd name="connsiteY29" fmla="*/ 609282 h 718388"/>
              <a:gd name="connsiteX30" fmla="*/ 2866533 w 3526315"/>
              <a:gd name="connsiteY30" fmla="*/ 615164 h 718388"/>
              <a:gd name="connsiteX31" fmla="*/ 2927442 w 3526315"/>
              <a:gd name="connsiteY31" fmla="*/ 598846 h 718388"/>
              <a:gd name="connsiteX32" fmla="*/ 2947365 w 3526315"/>
              <a:gd name="connsiteY32" fmla="*/ 547235 h 718388"/>
              <a:gd name="connsiteX33" fmla="*/ 2947365 w 3526315"/>
              <a:gd name="connsiteY33" fmla="*/ 515357 h 718388"/>
              <a:gd name="connsiteX34" fmla="*/ 2906950 w 3526315"/>
              <a:gd name="connsiteY34" fmla="*/ 549133 h 718388"/>
              <a:gd name="connsiteX35" fmla="*/ 2854389 w 3526315"/>
              <a:gd name="connsiteY35" fmla="*/ 560518 h 718388"/>
              <a:gd name="connsiteX36" fmla="*/ 2736745 w 3526315"/>
              <a:gd name="connsiteY36" fmla="*/ 504351 h 718388"/>
              <a:gd name="connsiteX37" fmla="*/ 2705437 w 3526315"/>
              <a:gd name="connsiteY37" fmla="*/ 439173 h 718388"/>
              <a:gd name="connsiteX38" fmla="*/ 2265432 w 3526315"/>
              <a:gd name="connsiteY38" fmla="*/ 382053 h 718388"/>
              <a:gd name="connsiteX39" fmla="*/ 2391622 w 3526315"/>
              <a:gd name="connsiteY39" fmla="*/ 382053 h 718388"/>
              <a:gd name="connsiteX40" fmla="*/ 2392972 w 3526315"/>
              <a:gd name="connsiteY40" fmla="*/ 397476 h 718388"/>
              <a:gd name="connsiteX41" fmla="*/ 2405069 w 3526315"/>
              <a:gd name="connsiteY41" fmla="*/ 432437 h 718388"/>
              <a:gd name="connsiteX42" fmla="*/ 2459906 w 3526315"/>
              <a:gd name="connsiteY42" fmla="*/ 461848 h 718388"/>
              <a:gd name="connsiteX43" fmla="*/ 2513794 w 3526315"/>
              <a:gd name="connsiteY43" fmla="*/ 432247 h 718388"/>
              <a:gd name="connsiteX44" fmla="*/ 2526033 w 3526315"/>
              <a:gd name="connsiteY44" fmla="*/ 397239 h 718388"/>
              <a:gd name="connsiteX45" fmla="*/ 2527385 w 3526315"/>
              <a:gd name="connsiteY45" fmla="*/ 382053 h 718388"/>
              <a:gd name="connsiteX46" fmla="*/ 2653241 w 3526315"/>
              <a:gd name="connsiteY46" fmla="*/ 382053 h 718388"/>
              <a:gd name="connsiteX47" fmla="*/ 2644910 w 3526315"/>
              <a:gd name="connsiteY47" fmla="*/ 435662 h 718388"/>
              <a:gd name="connsiteX48" fmla="*/ 2605632 w 3526315"/>
              <a:gd name="connsiteY48" fmla="*/ 502454 h 718388"/>
              <a:gd name="connsiteX49" fmla="*/ 2459906 w 3526315"/>
              <a:gd name="connsiteY49" fmla="*/ 560518 h 718388"/>
              <a:gd name="connsiteX50" fmla="*/ 2313040 w 3526315"/>
              <a:gd name="connsiteY50" fmla="*/ 502454 h 718388"/>
              <a:gd name="connsiteX51" fmla="*/ 2273763 w 3526315"/>
              <a:gd name="connsiteY51" fmla="*/ 435662 h 718388"/>
              <a:gd name="connsiteX52" fmla="*/ 693959 w 3526315"/>
              <a:gd name="connsiteY52" fmla="*/ 233012 h 718388"/>
              <a:gd name="connsiteX53" fmla="*/ 639880 w 3526315"/>
              <a:gd name="connsiteY53" fmla="*/ 263371 h 718388"/>
              <a:gd name="connsiteX54" fmla="*/ 623751 w 3526315"/>
              <a:gd name="connsiteY54" fmla="*/ 343445 h 718388"/>
              <a:gd name="connsiteX55" fmla="*/ 623751 w 3526315"/>
              <a:gd name="connsiteY55" fmla="*/ 351414 h 718388"/>
              <a:gd name="connsiteX56" fmla="*/ 639880 w 3526315"/>
              <a:gd name="connsiteY56" fmla="*/ 432437 h 718388"/>
              <a:gd name="connsiteX57" fmla="*/ 694717 w 3526315"/>
              <a:gd name="connsiteY57" fmla="*/ 461848 h 718388"/>
              <a:gd name="connsiteX58" fmla="*/ 748605 w 3526315"/>
              <a:gd name="connsiteY58" fmla="*/ 432247 h 718388"/>
              <a:gd name="connsiteX59" fmla="*/ 764925 w 3526315"/>
              <a:gd name="connsiteY59" fmla="*/ 351414 h 718388"/>
              <a:gd name="connsiteX60" fmla="*/ 764925 w 3526315"/>
              <a:gd name="connsiteY60" fmla="*/ 343445 h 718388"/>
              <a:gd name="connsiteX61" fmla="*/ 748605 w 3526315"/>
              <a:gd name="connsiteY61" fmla="*/ 263182 h 718388"/>
              <a:gd name="connsiteX62" fmla="*/ 693959 w 3526315"/>
              <a:gd name="connsiteY62" fmla="*/ 233012 h 718388"/>
              <a:gd name="connsiteX63" fmla="*/ 944233 w 3526315"/>
              <a:gd name="connsiteY63" fmla="*/ 141932 h 718388"/>
              <a:gd name="connsiteX64" fmla="*/ 1072124 w 3526315"/>
              <a:gd name="connsiteY64" fmla="*/ 141932 h 718388"/>
              <a:gd name="connsiteX65" fmla="*/ 1072124 w 3526315"/>
              <a:gd name="connsiteY65" fmla="*/ 377979 h 718388"/>
              <a:gd name="connsiteX66" fmla="*/ 1084458 w 3526315"/>
              <a:gd name="connsiteY66" fmla="*/ 444011 h 718388"/>
              <a:gd name="connsiteX67" fmla="*/ 1122597 w 3526315"/>
              <a:gd name="connsiteY67" fmla="*/ 461848 h 718388"/>
              <a:gd name="connsiteX68" fmla="*/ 1158649 w 3526315"/>
              <a:gd name="connsiteY68" fmla="*/ 456155 h 718388"/>
              <a:gd name="connsiteX69" fmla="*/ 1185213 w 3526315"/>
              <a:gd name="connsiteY69" fmla="*/ 439078 h 718388"/>
              <a:gd name="connsiteX70" fmla="*/ 1185213 w 3526315"/>
              <a:gd name="connsiteY70" fmla="*/ 141932 h 718388"/>
              <a:gd name="connsiteX71" fmla="*/ 1313483 w 3526315"/>
              <a:gd name="connsiteY71" fmla="*/ 141932 h 718388"/>
              <a:gd name="connsiteX72" fmla="*/ 1313483 w 3526315"/>
              <a:gd name="connsiteY72" fmla="*/ 552547 h 718388"/>
              <a:gd name="connsiteX73" fmla="*/ 1210261 w 3526315"/>
              <a:gd name="connsiteY73" fmla="*/ 552547 h 718388"/>
              <a:gd name="connsiteX74" fmla="*/ 1194701 w 3526315"/>
              <a:gd name="connsiteY74" fmla="*/ 491069 h 718388"/>
              <a:gd name="connsiteX75" fmla="*/ 1147453 w 3526315"/>
              <a:gd name="connsiteY75" fmla="*/ 542490 h 718388"/>
              <a:gd name="connsiteX76" fmla="*/ 1080473 w 3526315"/>
              <a:gd name="connsiteY76" fmla="*/ 560518 h 718388"/>
              <a:gd name="connsiteX77" fmla="*/ 980476 w 3526315"/>
              <a:gd name="connsiteY77" fmla="*/ 515736 h 718388"/>
              <a:gd name="connsiteX78" fmla="*/ 944233 w 3526315"/>
              <a:gd name="connsiteY78" fmla="*/ 377219 h 718388"/>
              <a:gd name="connsiteX79" fmla="*/ 3328568 w 3526315"/>
              <a:gd name="connsiteY79" fmla="*/ 134342 h 718388"/>
              <a:gd name="connsiteX80" fmla="*/ 3475053 w 3526315"/>
              <a:gd name="connsiteY80" fmla="*/ 192595 h 718388"/>
              <a:gd name="connsiteX81" fmla="*/ 3514331 w 3526315"/>
              <a:gd name="connsiteY81" fmla="*/ 259434 h 718388"/>
              <a:gd name="connsiteX82" fmla="*/ 3526315 w 3526315"/>
              <a:gd name="connsiteY82" fmla="*/ 336334 h 718388"/>
              <a:gd name="connsiteX83" fmla="*/ 3398890 w 3526315"/>
              <a:gd name="connsiteY83" fmla="*/ 336334 h 718388"/>
              <a:gd name="connsiteX84" fmla="*/ 3395454 w 3526315"/>
              <a:gd name="connsiteY84" fmla="*/ 298332 h 718388"/>
              <a:gd name="connsiteX85" fmla="*/ 3383215 w 3526315"/>
              <a:gd name="connsiteY85" fmla="*/ 263182 h 718388"/>
              <a:gd name="connsiteX86" fmla="*/ 3328568 w 3526315"/>
              <a:gd name="connsiteY86" fmla="*/ 233012 h 718388"/>
              <a:gd name="connsiteX87" fmla="*/ 3274490 w 3526315"/>
              <a:gd name="connsiteY87" fmla="*/ 263371 h 718388"/>
              <a:gd name="connsiteX88" fmla="*/ 3262393 w 3526315"/>
              <a:gd name="connsiteY88" fmla="*/ 298569 h 718388"/>
              <a:gd name="connsiteX89" fmla="*/ 3259000 w 3526315"/>
              <a:gd name="connsiteY89" fmla="*/ 336334 h 718388"/>
              <a:gd name="connsiteX90" fmla="*/ 3131199 w 3526315"/>
              <a:gd name="connsiteY90" fmla="*/ 336334 h 718388"/>
              <a:gd name="connsiteX91" fmla="*/ 3143184 w 3526315"/>
              <a:gd name="connsiteY91" fmla="*/ 259434 h 718388"/>
              <a:gd name="connsiteX92" fmla="*/ 3182461 w 3526315"/>
              <a:gd name="connsiteY92" fmla="*/ 192595 h 718388"/>
              <a:gd name="connsiteX93" fmla="*/ 3328568 w 3526315"/>
              <a:gd name="connsiteY93" fmla="*/ 134342 h 718388"/>
              <a:gd name="connsiteX94" fmla="*/ 2855148 w 3526315"/>
              <a:gd name="connsiteY94" fmla="*/ 134342 h 718388"/>
              <a:gd name="connsiteX95" fmla="*/ 2912073 w 3526315"/>
              <a:gd name="connsiteY95" fmla="*/ 149712 h 718388"/>
              <a:gd name="connsiteX96" fmla="*/ 2954576 w 3526315"/>
              <a:gd name="connsiteY96" fmla="*/ 193165 h 718388"/>
              <a:gd name="connsiteX97" fmla="*/ 2962925 w 3526315"/>
              <a:gd name="connsiteY97" fmla="*/ 141932 h 718388"/>
              <a:gd name="connsiteX98" fmla="*/ 3076016 w 3526315"/>
              <a:gd name="connsiteY98" fmla="*/ 141932 h 718388"/>
              <a:gd name="connsiteX99" fmla="*/ 3076016 w 3526315"/>
              <a:gd name="connsiteY99" fmla="*/ 336334 h 718388"/>
              <a:gd name="connsiteX100" fmla="*/ 2947365 w 3526315"/>
              <a:gd name="connsiteY100" fmla="*/ 336334 h 718388"/>
              <a:gd name="connsiteX101" fmla="*/ 2947365 w 3526315"/>
              <a:gd name="connsiteY101" fmla="*/ 263371 h 718388"/>
              <a:gd name="connsiteX102" fmla="*/ 2923078 w 3526315"/>
              <a:gd name="connsiteY102" fmla="*/ 240791 h 718388"/>
              <a:gd name="connsiteX103" fmla="*/ 2887784 w 3526315"/>
              <a:gd name="connsiteY103" fmla="*/ 233012 h 718388"/>
              <a:gd name="connsiteX104" fmla="*/ 2838261 w 3526315"/>
              <a:gd name="connsiteY104" fmla="*/ 264699 h 718388"/>
              <a:gd name="connsiteX105" fmla="*/ 2826734 w 3526315"/>
              <a:gd name="connsiteY105" fmla="*/ 301368 h 718388"/>
              <a:gd name="connsiteX106" fmla="*/ 2823852 w 3526315"/>
              <a:gd name="connsiteY106" fmla="*/ 336334 h 718388"/>
              <a:gd name="connsiteX107" fmla="*/ 2696411 w 3526315"/>
              <a:gd name="connsiteY107" fmla="*/ 336334 h 718388"/>
              <a:gd name="connsiteX108" fmla="*/ 2705484 w 3526315"/>
              <a:gd name="connsiteY108" fmla="*/ 261284 h 718388"/>
              <a:gd name="connsiteX109" fmla="*/ 2736935 w 3526315"/>
              <a:gd name="connsiteY109" fmla="*/ 193165 h 718388"/>
              <a:gd name="connsiteX110" fmla="*/ 2855148 w 3526315"/>
              <a:gd name="connsiteY110" fmla="*/ 134342 h 718388"/>
              <a:gd name="connsiteX111" fmla="*/ 2459147 w 3526315"/>
              <a:gd name="connsiteY111" fmla="*/ 134342 h 718388"/>
              <a:gd name="connsiteX112" fmla="*/ 2605632 w 3526315"/>
              <a:gd name="connsiteY112" fmla="*/ 192595 h 718388"/>
              <a:gd name="connsiteX113" fmla="*/ 2644910 w 3526315"/>
              <a:gd name="connsiteY113" fmla="*/ 259434 h 718388"/>
              <a:gd name="connsiteX114" fmla="*/ 2656894 w 3526315"/>
              <a:gd name="connsiteY114" fmla="*/ 336334 h 718388"/>
              <a:gd name="connsiteX115" fmla="*/ 2529469 w 3526315"/>
              <a:gd name="connsiteY115" fmla="*/ 336334 h 718388"/>
              <a:gd name="connsiteX116" fmla="*/ 2526033 w 3526315"/>
              <a:gd name="connsiteY116" fmla="*/ 298332 h 718388"/>
              <a:gd name="connsiteX117" fmla="*/ 2513794 w 3526315"/>
              <a:gd name="connsiteY117" fmla="*/ 263182 h 718388"/>
              <a:gd name="connsiteX118" fmla="*/ 2459147 w 3526315"/>
              <a:gd name="connsiteY118" fmla="*/ 233012 h 718388"/>
              <a:gd name="connsiteX119" fmla="*/ 2405069 w 3526315"/>
              <a:gd name="connsiteY119" fmla="*/ 263371 h 718388"/>
              <a:gd name="connsiteX120" fmla="*/ 2392972 w 3526315"/>
              <a:gd name="connsiteY120" fmla="*/ 298569 h 718388"/>
              <a:gd name="connsiteX121" fmla="*/ 2389578 w 3526315"/>
              <a:gd name="connsiteY121" fmla="*/ 336334 h 718388"/>
              <a:gd name="connsiteX122" fmla="*/ 2261778 w 3526315"/>
              <a:gd name="connsiteY122" fmla="*/ 336334 h 718388"/>
              <a:gd name="connsiteX123" fmla="*/ 2273763 w 3526315"/>
              <a:gd name="connsiteY123" fmla="*/ 259434 h 718388"/>
              <a:gd name="connsiteX124" fmla="*/ 2313040 w 3526315"/>
              <a:gd name="connsiteY124" fmla="*/ 192595 h 718388"/>
              <a:gd name="connsiteX125" fmla="*/ 2459147 w 3526315"/>
              <a:gd name="connsiteY125" fmla="*/ 134342 h 718388"/>
              <a:gd name="connsiteX126" fmla="*/ 1591083 w 3526315"/>
              <a:gd name="connsiteY126" fmla="*/ 134342 h 718388"/>
              <a:gd name="connsiteX127" fmla="*/ 1606641 w 3526315"/>
              <a:gd name="connsiteY127" fmla="*/ 135481 h 718388"/>
              <a:gd name="connsiteX128" fmla="*/ 1621063 w 3526315"/>
              <a:gd name="connsiteY128" fmla="*/ 138896 h 718388"/>
              <a:gd name="connsiteX129" fmla="*/ 1608919 w 3526315"/>
              <a:gd name="connsiteY129" fmla="*/ 251227 h 718388"/>
              <a:gd name="connsiteX130" fmla="*/ 1567175 w 3526315"/>
              <a:gd name="connsiteY130" fmla="*/ 250848 h 718388"/>
              <a:gd name="connsiteX131" fmla="*/ 1531121 w 3526315"/>
              <a:gd name="connsiteY131" fmla="*/ 259006 h 718388"/>
              <a:gd name="connsiteX132" fmla="*/ 1510249 w 3526315"/>
              <a:gd name="connsiteY132" fmla="*/ 281967 h 718388"/>
              <a:gd name="connsiteX133" fmla="*/ 1510249 w 3526315"/>
              <a:gd name="connsiteY133" fmla="*/ 552547 h 718388"/>
              <a:gd name="connsiteX134" fmla="*/ 1381979 w 3526315"/>
              <a:gd name="connsiteY134" fmla="*/ 552547 h 718388"/>
              <a:gd name="connsiteX135" fmla="*/ 1381979 w 3526315"/>
              <a:gd name="connsiteY135" fmla="*/ 141932 h 718388"/>
              <a:gd name="connsiteX136" fmla="*/ 1502659 w 3526315"/>
              <a:gd name="connsiteY136" fmla="*/ 141932 h 718388"/>
              <a:gd name="connsiteX137" fmla="*/ 1507214 w 3526315"/>
              <a:gd name="connsiteY137" fmla="*/ 202272 h 718388"/>
              <a:gd name="connsiteX138" fmla="*/ 1541368 w 3526315"/>
              <a:gd name="connsiteY138" fmla="*/ 152178 h 718388"/>
              <a:gd name="connsiteX139" fmla="*/ 1591083 w 3526315"/>
              <a:gd name="connsiteY139" fmla="*/ 134342 h 718388"/>
              <a:gd name="connsiteX140" fmla="*/ 693959 w 3526315"/>
              <a:gd name="connsiteY140" fmla="*/ 134342 h 718388"/>
              <a:gd name="connsiteX141" fmla="*/ 840445 w 3526315"/>
              <a:gd name="connsiteY141" fmla="*/ 192595 h 718388"/>
              <a:gd name="connsiteX142" fmla="*/ 892814 w 3526315"/>
              <a:gd name="connsiteY142" fmla="*/ 343445 h 718388"/>
              <a:gd name="connsiteX143" fmla="*/ 892814 w 3526315"/>
              <a:gd name="connsiteY143" fmla="*/ 351414 h 718388"/>
              <a:gd name="connsiteX144" fmla="*/ 840445 w 3526315"/>
              <a:gd name="connsiteY144" fmla="*/ 502454 h 718388"/>
              <a:gd name="connsiteX145" fmla="*/ 694717 w 3526315"/>
              <a:gd name="connsiteY145" fmla="*/ 560518 h 718388"/>
              <a:gd name="connsiteX146" fmla="*/ 547852 w 3526315"/>
              <a:gd name="connsiteY146" fmla="*/ 502454 h 718388"/>
              <a:gd name="connsiteX147" fmla="*/ 495481 w 3526315"/>
              <a:gd name="connsiteY147" fmla="*/ 351414 h 718388"/>
              <a:gd name="connsiteX148" fmla="*/ 495481 w 3526315"/>
              <a:gd name="connsiteY148" fmla="*/ 343445 h 718388"/>
              <a:gd name="connsiteX149" fmla="*/ 547852 w 3526315"/>
              <a:gd name="connsiteY149" fmla="*/ 192595 h 718388"/>
              <a:gd name="connsiteX150" fmla="*/ 693959 w 3526315"/>
              <a:gd name="connsiteY150" fmla="*/ 134342 h 718388"/>
              <a:gd name="connsiteX151" fmla="*/ 1850625 w 3526315"/>
              <a:gd name="connsiteY151" fmla="*/ 0 h 718388"/>
              <a:gd name="connsiteX152" fmla="*/ 1978897 w 3526315"/>
              <a:gd name="connsiteY152" fmla="*/ 0 h 718388"/>
              <a:gd name="connsiteX153" fmla="*/ 1978897 w 3526315"/>
              <a:gd name="connsiteY153" fmla="*/ 453879 h 718388"/>
              <a:gd name="connsiteX154" fmla="*/ 2216082 w 3526315"/>
              <a:gd name="connsiteY154" fmla="*/ 453879 h 718388"/>
              <a:gd name="connsiteX155" fmla="*/ 2216082 w 3526315"/>
              <a:gd name="connsiteY155" fmla="*/ 552547 h 718388"/>
              <a:gd name="connsiteX156" fmla="*/ 1850625 w 3526315"/>
              <a:gd name="connsiteY156" fmla="*/ 552547 h 718388"/>
              <a:gd name="connsiteX157" fmla="*/ 0 w 3526315"/>
              <a:gd name="connsiteY157" fmla="*/ 0 h 718388"/>
              <a:gd name="connsiteX158" fmla="*/ 138896 w 3526315"/>
              <a:gd name="connsiteY158" fmla="*/ 0 h 718388"/>
              <a:gd name="connsiteX159" fmla="*/ 248570 w 3526315"/>
              <a:gd name="connsiteY159" fmla="*/ 241361 h 718388"/>
              <a:gd name="connsiteX160" fmla="*/ 250847 w 3526315"/>
              <a:gd name="connsiteY160" fmla="*/ 241361 h 718388"/>
              <a:gd name="connsiteX161" fmla="*/ 360902 w 3526315"/>
              <a:gd name="connsiteY161" fmla="*/ 0 h 718388"/>
              <a:gd name="connsiteX162" fmla="*/ 499797 w 3526315"/>
              <a:gd name="connsiteY162" fmla="*/ 0 h 718388"/>
              <a:gd name="connsiteX163" fmla="*/ 312327 w 3526315"/>
              <a:gd name="connsiteY163" fmla="*/ 358245 h 718388"/>
              <a:gd name="connsiteX164" fmla="*/ 312327 w 3526315"/>
              <a:gd name="connsiteY164" fmla="*/ 552547 h 718388"/>
              <a:gd name="connsiteX165" fmla="*/ 184435 w 3526315"/>
              <a:gd name="connsiteY165" fmla="*/ 552547 h 718388"/>
              <a:gd name="connsiteX166" fmla="*/ 184435 w 3526315"/>
              <a:gd name="connsiteY166" fmla="*/ 352552 h 71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3526315" h="718388">
                <a:moveTo>
                  <a:pt x="3134853" y="382053"/>
                </a:moveTo>
                <a:lnTo>
                  <a:pt x="3261043" y="382053"/>
                </a:lnTo>
                <a:lnTo>
                  <a:pt x="3262393" y="397476"/>
                </a:lnTo>
                <a:cubicBezTo>
                  <a:pt x="3265081" y="410980"/>
                  <a:pt x="3269113" y="422633"/>
                  <a:pt x="3274490" y="432437"/>
                </a:cubicBezTo>
                <a:cubicBezTo>
                  <a:pt x="3285241" y="452044"/>
                  <a:pt x="3303520" y="461848"/>
                  <a:pt x="3329327" y="461848"/>
                </a:cubicBezTo>
                <a:cubicBezTo>
                  <a:pt x="3354373" y="461848"/>
                  <a:pt x="3372335" y="451981"/>
                  <a:pt x="3383215" y="432247"/>
                </a:cubicBezTo>
                <a:cubicBezTo>
                  <a:pt x="3388655" y="422380"/>
                  <a:pt x="3392734" y="410711"/>
                  <a:pt x="3395454" y="397239"/>
                </a:cubicBezTo>
                <a:lnTo>
                  <a:pt x="3396806" y="382053"/>
                </a:lnTo>
                <a:lnTo>
                  <a:pt x="3522662" y="382053"/>
                </a:lnTo>
                <a:lnTo>
                  <a:pt x="3514331" y="435662"/>
                </a:lnTo>
                <a:cubicBezTo>
                  <a:pt x="3505603" y="460836"/>
                  <a:pt x="3492510" y="483099"/>
                  <a:pt x="3475053" y="502454"/>
                </a:cubicBezTo>
                <a:cubicBezTo>
                  <a:pt x="3440139" y="541163"/>
                  <a:pt x="3391564" y="560518"/>
                  <a:pt x="3329327" y="560518"/>
                </a:cubicBezTo>
                <a:cubicBezTo>
                  <a:pt x="3266330" y="560518"/>
                  <a:pt x="3217375" y="541163"/>
                  <a:pt x="3182461" y="502454"/>
                </a:cubicBezTo>
                <a:cubicBezTo>
                  <a:pt x="3165004" y="483099"/>
                  <a:pt x="3151912" y="460836"/>
                  <a:pt x="3143184" y="435662"/>
                </a:cubicBezTo>
                <a:close/>
                <a:moveTo>
                  <a:pt x="2698272" y="382053"/>
                </a:moveTo>
                <a:lnTo>
                  <a:pt x="2825030" y="382053"/>
                </a:lnTo>
                <a:lnTo>
                  <a:pt x="2826544" y="400512"/>
                </a:lnTo>
                <a:cubicBezTo>
                  <a:pt x="2828979" y="413510"/>
                  <a:pt x="2832631" y="424658"/>
                  <a:pt x="2837501" y="433955"/>
                </a:cubicBezTo>
                <a:cubicBezTo>
                  <a:pt x="2847242" y="452550"/>
                  <a:pt x="2863751" y="461848"/>
                  <a:pt x="2887026" y="461848"/>
                </a:cubicBezTo>
                <a:cubicBezTo>
                  <a:pt x="2900941" y="461848"/>
                  <a:pt x="2912895" y="459697"/>
                  <a:pt x="2922888" y="455396"/>
                </a:cubicBezTo>
                <a:cubicBezTo>
                  <a:pt x="2932881" y="451095"/>
                  <a:pt x="2941041" y="444645"/>
                  <a:pt x="2947365" y="436042"/>
                </a:cubicBezTo>
                <a:lnTo>
                  <a:pt x="2947365" y="382053"/>
                </a:lnTo>
                <a:lnTo>
                  <a:pt x="3076016" y="382053"/>
                </a:lnTo>
                <a:lnTo>
                  <a:pt x="3076016" y="547993"/>
                </a:lnTo>
                <a:cubicBezTo>
                  <a:pt x="3076016" y="602135"/>
                  <a:pt x="3057484" y="644070"/>
                  <a:pt x="3020419" y="673798"/>
                </a:cubicBezTo>
                <a:cubicBezTo>
                  <a:pt x="2983355" y="703524"/>
                  <a:pt x="2932313" y="718388"/>
                  <a:pt x="2867293" y="718388"/>
                </a:cubicBezTo>
                <a:cubicBezTo>
                  <a:pt x="2846040" y="718388"/>
                  <a:pt x="2823777" y="715478"/>
                  <a:pt x="2800501" y="709660"/>
                </a:cubicBezTo>
                <a:cubicBezTo>
                  <a:pt x="2777225" y="703840"/>
                  <a:pt x="2754961" y="695997"/>
                  <a:pt x="2733709" y="686131"/>
                </a:cubicBezTo>
                <a:lnTo>
                  <a:pt x="2755719" y="591256"/>
                </a:lnTo>
                <a:cubicBezTo>
                  <a:pt x="2774189" y="599352"/>
                  <a:pt x="2791835" y="605361"/>
                  <a:pt x="2808660" y="609282"/>
                </a:cubicBezTo>
                <a:cubicBezTo>
                  <a:pt x="2825485" y="613204"/>
                  <a:pt x="2844775" y="615164"/>
                  <a:pt x="2866533" y="615164"/>
                </a:cubicBezTo>
                <a:cubicBezTo>
                  <a:pt x="2893857" y="615164"/>
                  <a:pt x="2914160" y="609725"/>
                  <a:pt x="2927442" y="598846"/>
                </a:cubicBezTo>
                <a:cubicBezTo>
                  <a:pt x="2940724" y="587967"/>
                  <a:pt x="2947365" y="570763"/>
                  <a:pt x="2947365" y="547235"/>
                </a:cubicBezTo>
                <a:lnTo>
                  <a:pt x="2947365" y="515357"/>
                </a:lnTo>
                <a:cubicBezTo>
                  <a:pt x="2935727" y="530284"/>
                  <a:pt x="2922256" y="541542"/>
                  <a:pt x="2906950" y="549133"/>
                </a:cubicBezTo>
                <a:cubicBezTo>
                  <a:pt x="2891643" y="556723"/>
                  <a:pt x="2874123" y="560518"/>
                  <a:pt x="2854389" y="560518"/>
                </a:cubicBezTo>
                <a:cubicBezTo>
                  <a:pt x="2803789" y="560518"/>
                  <a:pt x="2764575" y="541795"/>
                  <a:pt x="2736745" y="504351"/>
                </a:cubicBezTo>
                <a:cubicBezTo>
                  <a:pt x="2722830" y="485630"/>
                  <a:pt x="2712394" y="463904"/>
                  <a:pt x="2705437" y="439173"/>
                </a:cubicBezTo>
                <a:close/>
                <a:moveTo>
                  <a:pt x="2265432" y="382053"/>
                </a:moveTo>
                <a:lnTo>
                  <a:pt x="2391622" y="382053"/>
                </a:lnTo>
                <a:lnTo>
                  <a:pt x="2392972" y="397476"/>
                </a:lnTo>
                <a:cubicBezTo>
                  <a:pt x="2395660" y="410980"/>
                  <a:pt x="2399692" y="422633"/>
                  <a:pt x="2405069" y="432437"/>
                </a:cubicBezTo>
                <a:cubicBezTo>
                  <a:pt x="2415820" y="452044"/>
                  <a:pt x="2434099" y="461848"/>
                  <a:pt x="2459906" y="461848"/>
                </a:cubicBezTo>
                <a:cubicBezTo>
                  <a:pt x="2484952" y="461848"/>
                  <a:pt x="2502914" y="451981"/>
                  <a:pt x="2513794" y="432247"/>
                </a:cubicBezTo>
                <a:cubicBezTo>
                  <a:pt x="2519234" y="422380"/>
                  <a:pt x="2523313" y="410711"/>
                  <a:pt x="2526033" y="397239"/>
                </a:cubicBezTo>
                <a:lnTo>
                  <a:pt x="2527385" y="382053"/>
                </a:lnTo>
                <a:lnTo>
                  <a:pt x="2653241" y="382053"/>
                </a:lnTo>
                <a:lnTo>
                  <a:pt x="2644910" y="435662"/>
                </a:lnTo>
                <a:cubicBezTo>
                  <a:pt x="2636182" y="460836"/>
                  <a:pt x="2623089" y="483099"/>
                  <a:pt x="2605632" y="502454"/>
                </a:cubicBezTo>
                <a:cubicBezTo>
                  <a:pt x="2570719" y="541163"/>
                  <a:pt x="2522144" y="560518"/>
                  <a:pt x="2459906" y="560518"/>
                </a:cubicBezTo>
                <a:cubicBezTo>
                  <a:pt x="2396909" y="560518"/>
                  <a:pt x="2347954" y="541163"/>
                  <a:pt x="2313040" y="502454"/>
                </a:cubicBezTo>
                <a:cubicBezTo>
                  <a:pt x="2295583" y="483099"/>
                  <a:pt x="2282491" y="460836"/>
                  <a:pt x="2273763" y="435662"/>
                </a:cubicBezTo>
                <a:close/>
                <a:moveTo>
                  <a:pt x="693959" y="233012"/>
                </a:moveTo>
                <a:cubicBezTo>
                  <a:pt x="668658" y="233012"/>
                  <a:pt x="650632" y="243131"/>
                  <a:pt x="639880" y="263371"/>
                </a:cubicBezTo>
                <a:cubicBezTo>
                  <a:pt x="629128" y="283611"/>
                  <a:pt x="623751" y="310302"/>
                  <a:pt x="623751" y="343445"/>
                </a:cubicBezTo>
                <a:lnTo>
                  <a:pt x="623751" y="351414"/>
                </a:lnTo>
                <a:cubicBezTo>
                  <a:pt x="623751" y="385822"/>
                  <a:pt x="629128" y="412830"/>
                  <a:pt x="639880" y="432437"/>
                </a:cubicBezTo>
                <a:cubicBezTo>
                  <a:pt x="650632" y="452044"/>
                  <a:pt x="668911" y="461848"/>
                  <a:pt x="694717" y="461848"/>
                </a:cubicBezTo>
                <a:cubicBezTo>
                  <a:pt x="719764" y="461848"/>
                  <a:pt x="737727" y="451981"/>
                  <a:pt x="748605" y="432247"/>
                </a:cubicBezTo>
                <a:cubicBezTo>
                  <a:pt x="759485" y="412514"/>
                  <a:pt x="764925" y="385569"/>
                  <a:pt x="764925" y="351414"/>
                </a:cubicBezTo>
                <a:lnTo>
                  <a:pt x="764925" y="343445"/>
                </a:lnTo>
                <a:cubicBezTo>
                  <a:pt x="764925" y="310049"/>
                  <a:pt x="759485" y="283295"/>
                  <a:pt x="748605" y="263182"/>
                </a:cubicBezTo>
                <a:cubicBezTo>
                  <a:pt x="737727" y="243067"/>
                  <a:pt x="719511" y="233012"/>
                  <a:pt x="693959" y="233012"/>
                </a:cubicBezTo>
                <a:close/>
                <a:moveTo>
                  <a:pt x="944233" y="141932"/>
                </a:moveTo>
                <a:lnTo>
                  <a:pt x="1072124" y="141932"/>
                </a:lnTo>
                <a:lnTo>
                  <a:pt x="1072124" y="377979"/>
                </a:lnTo>
                <a:cubicBezTo>
                  <a:pt x="1072124" y="410110"/>
                  <a:pt x="1076234" y="432120"/>
                  <a:pt x="1084458" y="444011"/>
                </a:cubicBezTo>
                <a:cubicBezTo>
                  <a:pt x="1092680" y="455902"/>
                  <a:pt x="1105393" y="461848"/>
                  <a:pt x="1122597" y="461848"/>
                </a:cubicBezTo>
                <a:cubicBezTo>
                  <a:pt x="1136259" y="461848"/>
                  <a:pt x="1148276" y="459950"/>
                  <a:pt x="1158649" y="456155"/>
                </a:cubicBezTo>
                <a:cubicBezTo>
                  <a:pt x="1169021" y="452360"/>
                  <a:pt x="1177876" y="446668"/>
                  <a:pt x="1185213" y="439078"/>
                </a:cubicBezTo>
                <a:lnTo>
                  <a:pt x="1185213" y="141932"/>
                </a:lnTo>
                <a:lnTo>
                  <a:pt x="1313483" y="141932"/>
                </a:lnTo>
                <a:lnTo>
                  <a:pt x="1313483" y="552547"/>
                </a:lnTo>
                <a:lnTo>
                  <a:pt x="1210261" y="552547"/>
                </a:lnTo>
                <a:lnTo>
                  <a:pt x="1194701" y="491069"/>
                </a:lnTo>
                <a:cubicBezTo>
                  <a:pt x="1182558" y="513333"/>
                  <a:pt x="1166808" y="530473"/>
                  <a:pt x="1147453" y="542490"/>
                </a:cubicBezTo>
                <a:cubicBezTo>
                  <a:pt x="1128100" y="554509"/>
                  <a:pt x="1105772" y="560518"/>
                  <a:pt x="1080473" y="560518"/>
                </a:cubicBezTo>
                <a:cubicBezTo>
                  <a:pt x="1037968" y="560518"/>
                  <a:pt x="1004637" y="545590"/>
                  <a:pt x="980476" y="515736"/>
                </a:cubicBezTo>
                <a:cubicBezTo>
                  <a:pt x="956313" y="485883"/>
                  <a:pt x="944233" y="439710"/>
                  <a:pt x="944233" y="377219"/>
                </a:cubicBezTo>
                <a:close/>
                <a:moveTo>
                  <a:pt x="3328568" y="134342"/>
                </a:moveTo>
                <a:cubicBezTo>
                  <a:pt x="3391310" y="134342"/>
                  <a:pt x="3440139" y="153760"/>
                  <a:pt x="3475053" y="192595"/>
                </a:cubicBezTo>
                <a:cubicBezTo>
                  <a:pt x="3492510" y="212012"/>
                  <a:pt x="3505603" y="234292"/>
                  <a:pt x="3514331" y="259434"/>
                </a:cubicBezTo>
                <a:lnTo>
                  <a:pt x="3526315" y="336334"/>
                </a:lnTo>
                <a:lnTo>
                  <a:pt x="3398890" y="336334"/>
                </a:lnTo>
                <a:lnTo>
                  <a:pt x="3395454" y="298332"/>
                </a:lnTo>
                <a:cubicBezTo>
                  <a:pt x="3392734" y="284955"/>
                  <a:pt x="3388655" y="273238"/>
                  <a:pt x="3383215" y="263182"/>
                </a:cubicBezTo>
                <a:cubicBezTo>
                  <a:pt x="3372335" y="243067"/>
                  <a:pt x="3354120" y="233012"/>
                  <a:pt x="3328568" y="233012"/>
                </a:cubicBezTo>
                <a:cubicBezTo>
                  <a:pt x="3303267" y="233012"/>
                  <a:pt x="3285241" y="243131"/>
                  <a:pt x="3274490" y="263371"/>
                </a:cubicBezTo>
                <a:cubicBezTo>
                  <a:pt x="3269113" y="273491"/>
                  <a:pt x="3265081" y="285224"/>
                  <a:pt x="3262393" y="298569"/>
                </a:cubicBezTo>
                <a:lnTo>
                  <a:pt x="3259000" y="336334"/>
                </a:lnTo>
                <a:lnTo>
                  <a:pt x="3131199" y="336334"/>
                </a:lnTo>
                <a:lnTo>
                  <a:pt x="3143184" y="259434"/>
                </a:lnTo>
                <a:cubicBezTo>
                  <a:pt x="3151912" y="234292"/>
                  <a:pt x="3165004" y="212012"/>
                  <a:pt x="3182461" y="192595"/>
                </a:cubicBezTo>
                <a:cubicBezTo>
                  <a:pt x="3217375" y="153760"/>
                  <a:pt x="3266077" y="134342"/>
                  <a:pt x="3328568" y="134342"/>
                </a:cubicBezTo>
                <a:close/>
                <a:moveTo>
                  <a:pt x="2855148" y="134342"/>
                </a:moveTo>
                <a:cubicBezTo>
                  <a:pt x="2876653" y="134342"/>
                  <a:pt x="2895627" y="139466"/>
                  <a:pt x="2912073" y="149712"/>
                </a:cubicBezTo>
                <a:cubicBezTo>
                  <a:pt x="2928518" y="159958"/>
                  <a:pt x="2942685" y="174442"/>
                  <a:pt x="2954576" y="193165"/>
                </a:cubicBezTo>
                <a:lnTo>
                  <a:pt x="2962925" y="141932"/>
                </a:lnTo>
                <a:lnTo>
                  <a:pt x="3076016" y="141932"/>
                </a:lnTo>
                <a:lnTo>
                  <a:pt x="3076016" y="336334"/>
                </a:lnTo>
                <a:lnTo>
                  <a:pt x="2947365" y="336334"/>
                </a:lnTo>
                <a:lnTo>
                  <a:pt x="2947365" y="263371"/>
                </a:lnTo>
                <a:cubicBezTo>
                  <a:pt x="2941041" y="253505"/>
                  <a:pt x="2932945" y="245977"/>
                  <a:pt x="2923078" y="240791"/>
                </a:cubicBezTo>
                <a:cubicBezTo>
                  <a:pt x="2913211" y="235605"/>
                  <a:pt x="2901447" y="233012"/>
                  <a:pt x="2887784" y="233012"/>
                </a:cubicBezTo>
                <a:cubicBezTo>
                  <a:pt x="2865015" y="233012"/>
                  <a:pt x="2848507" y="243574"/>
                  <a:pt x="2838261" y="264699"/>
                </a:cubicBezTo>
                <a:cubicBezTo>
                  <a:pt x="2833138" y="275262"/>
                  <a:pt x="2829295" y="287484"/>
                  <a:pt x="2826734" y="301368"/>
                </a:cubicBezTo>
                <a:lnTo>
                  <a:pt x="2823852" y="336334"/>
                </a:lnTo>
                <a:lnTo>
                  <a:pt x="2696411" y="336334"/>
                </a:lnTo>
                <a:lnTo>
                  <a:pt x="2705484" y="261284"/>
                </a:lnTo>
                <a:cubicBezTo>
                  <a:pt x="2712473" y="235478"/>
                  <a:pt x="2722957" y="212771"/>
                  <a:pt x="2736935" y="193165"/>
                </a:cubicBezTo>
                <a:cubicBezTo>
                  <a:pt x="2764891" y="153950"/>
                  <a:pt x="2804296" y="134342"/>
                  <a:pt x="2855148" y="134342"/>
                </a:cubicBezTo>
                <a:close/>
                <a:moveTo>
                  <a:pt x="2459147" y="134342"/>
                </a:moveTo>
                <a:cubicBezTo>
                  <a:pt x="2521890" y="134342"/>
                  <a:pt x="2570719" y="153760"/>
                  <a:pt x="2605632" y="192595"/>
                </a:cubicBezTo>
                <a:cubicBezTo>
                  <a:pt x="2623089" y="212012"/>
                  <a:pt x="2636182" y="234292"/>
                  <a:pt x="2644910" y="259434"/>
                </a:cubicBezTo>
                <a:lnTo>
                  <a:pt x="2656894" y="336334"/>
                </a:lnTo>
                <a:lnTo>
                  <a:pt x="2529469" y="336334"/>
                </a:lnTo>
                <a:lnTo>
                  <a:pt x="2526033" y="298332"/>
                </a:lnTo>
                <a:cubicBezTo>
                  <a:pt x="2523313" y="284955"/>
                  <a:pt x="2519234" y="273238"/>
                  <a:pt x="2513794" y="263182"/>
                </a:cubicBezTo>
                <a:cubicBezTo>
                  <a:pt x="2502914" y="243067"/>
                  <a:pt x="2484699" y="233012"/>
                  <a:pt x="2459147" y="233012"/>
                </a:cubicBezTo>
                <a:cubicBezTo>
                  <a:pt x="2433846" y="233012"/>
                  <a:pt x="2415820" y="243131"/>
                  <a:pt x="2405069" y="263371"/>
                </a:cubicBezTo>
                <a:cubicBezTo>
                  <a:pt x="2399692" y="273491"/>
                  <a:pt x="2395660" y="285224"/>
                  <a:pt x="2392972" y="298569"/>
                </a:cubicBezTo>
                <a:lnTo>
                  <a:pt x="2389578" y="336334"/>
                </a:lnTo>
                <a:lnTo>
                  <a:pt x="2261778" y="336334"/>
                </a:lnTo>
                <a:lnTo>
                  <a:pt x="2273763" y="259434"/>
                </a:lnTo>
                <a:cubicBezTo>
                  <a:pt x="2282491" y="234292"/>
                  <a:pt x="2295583" y="212012"/>
                  <a:pt x="2313040" y="192595"/>
                </a:cubicBezTo>
                <a:cubicBezTo>
                  <a:pt x="2347954" y="153760"/>
                  <a:pt x="2396656" y="134342"/>
                  <a:pt x="2459147" y="134342"/>
                </a:cubicBezTo>
                <a:close/>
                <a:moveTo>
                  <a:pt x="1591083" y="134342"/>
                </a:moveTo>
                <a:cubicBezTo>
                  <a:pt x="1596901" y="134342"/>
                  <a:pt x="1602088" y="134722"/>
                  <a:pt x="1606641" y="135481"/>
                </a:cubicBezTo>
                <a:cubicBezTo>
                  <a:pt x="1611196" y="136239"/>
                  <a:pt x="1616003" y="137379"/>
                  <a:pt x="1621063" y="138896"/>
                </a:cubicBezTo>
                <a:lnTo>
                  <a:pt x="1608919" y="251227"/>
                </a:lnTo>
                <a:lnTo>
                  <a:pt x="1567175" y="250848"/>
                </a:lnTo>
                <a:cubicBezTo>
                  <a:pt x="1552500" y="250848"/>
                  <a:pt x="1540483" y="253567"/>
                  <a:pt x="1531121" y="259006"/>
                </a:cubicBezTo>
                <a:cubicBezTo>
                  <a:pt x="1521761" y="264446"/>
                  <a:pt x="1514803" y="272099"/>
                  <a:pt x="1510249" y="281967"/>
                </a:cubicBezTo>
                <a:lnTo>
                  <a:pt x="1510249" y="552547"/>
                </a:lnTo>
                <a:lnTo>
                  <a:pt x="1381979" y="552547"/>
                </a:lnTo>
                <a:lnTo>
                  <a:pt x="1381979" y="141932"/>
                </a:lnTo>
                <a:lnTo>
                  <a:pt x="1502659" y="141932"/>
                </a:lnTo>
                <a:lnTo>
                  <a:pt x="1507214" y="202272"/>
                </a:lnTo>
                <a:cubicBezTo>
                  <a:pt x="1515816" y="180767"/>
                  <a:pt x="1527201" y="164069"/>
                  <a:pt x="1541368" y="152178"/>
                </a:cubicBezTo>
                <a:cubicBezTo>
                  <a:pt x="1555537" y="140287"/>
                  <a:pt x="1572108" y="134342"/>
                  <a:pt x="1591083" y="134342"/>
                </a:cubicBezTo>
                <a:close/>
                <a:moveTo>
                  <a:pt x="693959" y="134342"/>
                </a:moveTo>
                <a:cubicBezTo>
                  <a:pt x="756701" y="134342"/>
                  <a:pt x="805531" y="153760"/>
                  <a:pt x="840445" y="192595"/>
                </a:cubicBezTo>
                <a:cubicBezTo>
                  <a:pt x="875358" y="231429"/>
                  <a:pt x="892814" y="281714"/>
                  <a:pt x="892814" y="343445"/>
                </a:cubicBezTo>
                <a:lnTo>
                  <a:pt x="892814" y="351414"/>
                </a:lnTo>
                <a:cubicBezTo>
                  <a:pt x="892814" y="413399"/>
                  <a:pt x="875358" y="463745"/>
                  <a:pt x="840445" y="502454"/>
                </a:cubicBezTo>
                <a:cubicBezTo>
                  <a:pt x="805531" y="541163"/>
                  <a:pt x="756954" y="560518"/>
                  <a:pt x="694717" y="560518"/>
                </a:cubicBezTo>
                <a:cubicBezTo>
                  <a:pt x="631721" y="560518"/>
                  <a:pt x="582766" y="541163"/>
                  <a:pt x="547852" y="502454"/>
                </a:cubicBezTo>
                <a:cubicBezTo>
                  <a:pt x="512939" y="463745"/>
                  <a:pt x="495481" y="413399"/>
                  <a:pt x="495481" y="351414"/>
                </a:cubicBezTo>
                <a:lnTo>
                  <a:pt x="495481" y="343445"/>
                </a:lnTo>
                <a:cubicBezTo>
                  <a:pt x="495481" y="281714"/>
                  <a:pt x="512939" y="231429"/>
                  <a:pt x="547852" y="192595"/>
                </a:cubicBezTo>
                <a:cubicBezTo>
                  <a:pt x="582766" y="153760"/>
                  <a:pt x="631468" y="134342"/>
                  <a:pt x="693959" y="134342"/>
                </a:cubicBezTo>
                <a:close/>
                <a:moveTo>
                  <a:pt x="1850625" y="0"/>
                </a:moveTo>
                <a:lnTo>
                  <a:pt x="1978897" y="0"/>
                </a:lnTo>
                <a:lnTo>
                  <a:pt x="1978897" y="453879"/>
                </a:lnTo>
                <a:lnTo>
                  <a:pt x="2216082" y="453879"/>
                </a:lnTo>
                <a:lnTo>
                  <a:pt x="2216082" y="552547"/>
                </a:lnTo>
                <a:lnTo>
                  <a:pt x="1850625" y="552547"/>
                </a:lnTo>
                <a:close/>
                <a:moveTo>
                  <a:pt x="0" y="0"/>
                </a:moveTo>
                <a:lnTo>
                  <a:pt x="138896" y="0"/>
                </a:lnTo>
                <a:lnTo>
                  <a:pt x="248570" y="241361"/>
                </a:lnTo>
                <a:lnTo>
                  <a:pt x="250847" y="241361"/>
                </a:lnTo>
                <a:lnTo>
                  <a:pt x="360902" y="0"/>
                </a:lnTo>
                <a:lnTo>
                  <a:pt x="499797" y="0"/>
                </a:lnTo>
                <a:lnTo>
                  <a:pt x="312327" y="358245"/>
                </a:lnTo>
                <a:lnTo>
                  <a:pt x="312327" y="552547"/>
                </a:lnTo>
                <a:lnTo>
                  <a:pt x="184435" y="552547"/>
                </a:lnTo>
                <a:lnTo>
                  <a:pt x="184435" y="3525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1219108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66" indent="-457166" algn="l" defTabSz="1219108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26" indent="-380973" algn="l" defTabSz="1219108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5" indent="-304776" algn="l" defTabSz="121910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6" algn="l" defTabSz="1219108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4" indent="-304776" algn="l" defTabSz="1219108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6" indent="-304776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1219108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0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6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121910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75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frainrodriguez5/upc2023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"/>
          <p:cNvSpPr>
            <a:spLocks/>
          </p:cNvSpPr>
          <p:nvPr/>
        </p:nvSpPr>
        <p:spPr bwMode="auto">
          <a:xfrm>
            <a:off x="3343275" y="319088"/>
            <a:ext cx="2057400" cy="3109913"/>
          </a:xfrm>
          <a:custGeom>
            <a:avLst/>
            <a:gdLst>
              <a:gd name="T0" fmla="*/ 465 w 2592"/>
              <a:gd name="T1" fmla="*/ 3919 h 3919"/>
              <a:gd name="T2" fmla="*/ 465 w 2592"/>
              <a:gd name="T3" fmla="*/ 881 h 3919"/>
              <a:gd name="T4" fmla="*/ 1943 w 2592"/>
              <a:gd name="T5" fmla="*/ 881 h 3919"/>
              <a:gd name="T6" fmla="*/ 1943 w 2592"/>
              <a:gd name="T7" fmla="*/ 1298 h 3919"/>
              <a:gd name="T8" fmla="*/ 2592 w 2592"/>
              <a:gd name="T9" fmla="*/ 649 h 3919"/>
              <a:gd name="T10" fmla="*/ 1943 w 2592"/>
              <a:gd name="T11" fmla="*/ 0 h 3919"/>
              <a:gd name="T12" fmla="*/ 1943 w 2592"/>
              <a:gd name="T13" fmla="*/ 417 h 3919"/>
              <a:gd name="T14" fmla="*/ 0 w 2592"/>
              <a:gd name="T15" fmla="*/ 417 h 3919"/>
              <a:gd name="T16" fmla="*/ 0 w 2592"/>
              <a:gd name="T17" fmla="*/ 3919 h 3919"/>
              <a:gd name="T18" fmla="*/ 465 w 2592"/>
              <a:gd name="T19" fmla="*/ 3919 h 3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92" h="3919">
                <a:moveTo>
                  <a:pt x="465" y="3919"/>
                </a:moveTo>
                <a:lnTo>
                  <a:pt x="465" y="881"/>
                </a:lnTo>
                <a:lnTo>
                  <a:pt x="1943" y="881"/>
                </a:lnTo>
                <a:lnTo>
                  <a:pt x="1943" y="1298"/>
                </a:lnTo>
                <a:lnTo>
                  <a:pt x="2592" y="649"/>
                </a:lnTo>
                <a:lnTo>
                  <a:pt x="1943" y="0"/>
                </a:lnTo>
                <a:lnTo>
                  <a:pt x="1943" y="417"/>
                </a:lnTo>
                <a:lnTo>
                  <a:pt x="0" y="417"/>
                </a:lnTo>
                <a:lnTo>
                  <a:pt x="0" y="3919"/>
                </a:lnTo>
                <a:lnTo>
                  <a:pt x="465" y="39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6"/>
          <p:cNvSpPr>
            <a:spLocks/>
          </p:cNvSpPr>
          <p:nvPr/>
        </p:nvSpPr>
        <p:spPr bwMode="auto">
          <a:xfrm>
            <a:off x="2986088" y="4125913"/>
            <a:ext cx="3109913" cy="2057400"/>
          </a:xfrm>
          <a:custGeom>
            <a:avLst/>
            <a:gdLst>
              <a:gd name="T0" fmla="*/ 3919 w 3919"/>
              <a:gd name="T1" fmla="*/ 2126 h 2593"/>
              <a:gd name="T2" fmla="*/ 881 w 3919"/>
              <a:gd name="T3" fmla="*/ 2126 h 2593"/>
              <a:gd name="T4" fmla="*/ 881 w 3919"/>
              <a:gd name="T5" fmla="*/ 648 h 2593"/>
              <a:gd name="T6" fmla="*/ 1298 w 3919"/>
              <a:gd name="T7" fmla="*/ 648 h 2593"/>
              <a:gd name="T8" fmla="*/ 649 w 3919"/>
              <a:gd name="T9" fmla="*/ 0 h 2593"/>
              <a:gd name="T10" fmla="*/ 0 w 3919"/>
              <a:gd name="T11" fmla="*/ 648 h 2593"/>
              <a:gd name="T12" fmla="*/ 417 w 3919"/>
              <a:gd name="T13" fmla="*/ 648 h 2593"/>
              <a:gd name="T14" fmla="*/ 417 w 3919"/>
              <a:gd name="T15" fmla="*/ 2593 h 2593"/>
              <a:gd name="T16" fmla="*/ 3919 w 3919"/>
              <a:gd name="T17" fmla="*/ 2593 h 2593"/>
              <a:gd name="T18" fmla="*/ 3919 w 3919"/>
              <a:gd name="T19" fmla="*/ 2126 h 2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19" h="2593">
                <a:moveTo>
                  <a:pt x="3919" y="2126"/>
                </a:moveTo>
                <a:lnTo>
                  <a:pt x="881" y="2126"/>
                </a:lnTo>
                <a:lnTo>
                  <a:pt x="881" y="648"/>
                </a:lnTo>
                <a:lnTo>
                  <a:pt x="1298" y="648"/>
                </a:lnTo>
                <a:lnTo>
                  <a:pt x="649" y="0"/>
                </a:lnTo>
                <a:lnTo>
                  <a:pt x="0" y="648"/>
                </a:lnTo>
                <a:lnTo>
                  <a:pt x="417" y="648"/>
                </a:lnTo>
                <a:lnTo>
                  <a:pt x="417" y="2593"/>
                </a:lnTo>
                <a:lnTo>
                  <a:pt x="3919" y="2593"/>
                </a:lnTo>
                <a:lnTo>
                  <a:pt x="3919" y="21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7"/>
          <p:cNvSpPr>
            <a:spLocks/>
          </p:cNvSpPr>
          <p:nvPr/>
        </p:nvSpPr>
        <p:spPr bwMode="auto">
          <a:xfrm>
            <a:off x="6792913" y="3429000"/>
            <a:ext cx="2057400" cy="3109913"/>
          </a:xfrm>
          <a:custGeom>
            <a:avLst/>
            <a:gdLst>
              <a:gd name="T0" fmla="*/ 2126 w 2593"/>
              <a:gd name="T1" fmla="*/ 0 h 3917"/>
              <a:gd name="T2" fmla="*/ 2126 w 2593"/>
              <a:gd name="T3" fmla="*/ 3036 h 3917"/>
              <a:gd name="T4" fmla="*/ 648 w 2593"/>
              <a:gd name="T5" fmla="*/ 3036 h 3917"/>
              <a:gd name="T6" fmla="*/ 648 w 2593"/>
              <a:gd name="T7" fmla="*/ 2621 h 3917"/>
              <a:gd name="T8" fmla="*/ 0 w 2593"/>
              <a:gd name="T9" fmla="*/ 3268 h 3917"/>
              <a:gd name="T10" fmla="*/ 648 w 2593"/>
              <a:gd name="T11" fmla="*/ 3917 h 3917"/>
              <a:gd name="T12" fmla="*/ 648 w 2593"/>
              <a:gd name="T13" fmla="*/ 3500 h 3917"/>
              <a:gd name="T14" fmla="*/ 2593 w 2593"/>
              <a:gd name="T15" fmla="*/ 3500 h 3917"/>
              <a:gd name="T16" fmla="*/ 2593 w 2593"/>
              <a:gd name="T17" fmla="*/ 0 h 3917"/>
              <a:gd name="T18" fmla="*/ 2126 w 2593"/>
              <a:gd name="T19" fmla="*/ 0 h 3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93" h="3917">
                <a:moveTo>
                  <a:pt x="2126" y="0"/>
                </a:moveTo>
                <a:lnTo>
                  <a:pt x="2126" y="3036"/>
                </a:lnTo>
                <a:lnTo>
                  <a:pt x="648" y="3036"/>
                </a:lnTo>
                <a:lnTo>
                  <a:pt x="648" y="2621"/>
                </a:lnTo>
                <a:lnTo>
                  <a:pt x="0" y="3268"/>
                </a:lnTo>
                <a:lnTo>
                  <a:pt x="648" y="3917"/>
                </a:lnTo>
                <a:lnTo>
                  <a:pt x="648" y="3500"/>
                </a:lnTo>
                <a:lnTo>
                  <a:pt x="2593" y="3500"/>
                </a:lnTo>
                <a:lnTo>
                  <a:pt x="2593" y="0"/>
                </a:lnTo>
                <a:lnTo>
                  <a:pt x="21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8"/>
          <p:cNvSpPr>
            <a:spLocks/>
          </p:cNvSpPr>
          <p:nvPr/>
        </p:nvSpPr>
        <p:spPr bwMode="auto">
          <a:xfrm>
            <a:off x="6096000" y="676275"/>
            <a:ext cx="3109913" cy="2057400"/>
          </a:xfrm>
          <a:custGeom>
            <a:avLst/>
            <a:gdLst>
              <a:gd name="T0" fmla="*/ 0 w 3917"/>
              <a:gd name="T1" fmla="*/ 465 h 2592"/>
              <a:gd name="T2" fmla="*/ 3036 w 3917"/>
              <a:gd name="T3" fmla="*/ 465 h 2592"/>
              <a:gd name="T4" fmla="*/ 3036 w 3917"/>
              <a:gd name="T5" fmla="*/ 1943 h 2592"/>
              <a:gd name="T6" fmla="*/ 2621 w 3917"/>
              <a:gd name="T7" fmla="*/ 1943 h 2592"/>
              <a:gd name="T8" fmla="*/ 3268 w 3917"/>
              <a:gd name="T9" fmla="*/ 2592 h 2592"/>
              <a:gd name="T10" fmla="*/ 3917 w 3917"/>
              <a:gd name="T11" fmla="*/ 1943 h 2592"/>
              <a:gd name="T12" fmla="*/ 3500 w 3917"/>
              <a:gd name="T13" fmla="*/ 1943 h 2592"/>
              <a:gd name="T14" fmla="*/ 3500 w 3917"/>
              <a:gd name="T15" fmla="*/ 0 h 2592"/>
              <a:gd name="T16" fmla="*/ 0 w 3917"/>
              <a:gd name="T17" fmla="*/ 0 h 2592"/>
              <a:gd name="T18" fmla="*/ 0 w 3917"/>
              <a:gd name="T19" fmla="*/ 465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17" h="2592">
                <a:moveTo>
                  <a:pt x="0" y="465"/>
                </a:moveTo>
                <a:lnTo>
                  <a:pt x="3036" y="465"/>
                </a:lnTo>
                <a:lnTo>
                  <a:pt x="3036" y="1943"/>
                </a:lnTo>
                <a:lnTo>
                  <a:pt x="2621" y="1943"/>
                </a:lnTo>
                <a:lnTo>
                  <a:pt x="3268" y="2592"/>
                </a:lnTo>
                <a:lnTo>
                  <a:pt x="3917" y="1943"/>
                </a:lnTo>
                <a:lnTo>
                  <a:pt x="3500" y="1943"/>
                </a:lnTo>
                <a:lnTo>
                  <a:pt x="3500" y="0"/>
                </a:lnTo>
                <a:lnTo>
                  <a:pt x="0" y="0"/>
                </a:lnTo>
                <a:lnTo>
                  <a:pt x="0" y="4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9"/>
          <p:cNvSpPr>
            <a:spLocks/>
          </p:cNvSpPr>
          <p:nvPr/>
        </p:nvSpPr>
        <p:spPr bwMode="auto">
          <a:xfrm>
            <a:off x="3059113" y="2084388"/>
            <a:ext cx="2689225" cy="2689225"/>
          </a:xfrm>
          <a:custGeom>
            <a:avLst/>
            <a:gdLst>
              <a:gd name="T0" fmla="*/ 0 w 3387"/>
              <a:gd name="T1" fmla="*/ 1695 h 3388"/>
              <a:gd name="T2" fmla="*/ 1694 w 3387"/>
              <a:gd name="T3" fmla="*/ 0 h 3388"/>
              <a:gd name="T4" fmla="*/ 3387 w 3387"/>
              <a:gd name="T5" fmla="*/ 1695 h 3388"/>
              <a:gd name="T6" fmla="*/ 1694 w 3387"/>
              <a:gd name="T7" fmla="*/ 3388 h 3388"/>
              <a:gd name="T8" fmla="*/ 0 w 3387"/>
              <a:gd name="T9" fmla="*/ 1695 h 3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7" h="3388">
                <a:moveTo>
                  <a:pt x="0" y="1695"/>
                </a:moveTo>
                <a:lnTo>
                  <a:pt x="1694" y="0"/>
                </a:lnTo>
                <a:lnTo>
                  <a:pt x="3387" y="1695"/>
                </a:lnTo>
                <a:lnTo>
                  <a:pt x="1694" y="3388"/>
                </a:lnTo>
                <a:lnTo>
                  <a:pt x="0" y="16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10"/>
          <p:cNvSpPr>
            <a:spLocks/>
          </p:cNvSpPr>
          <p:nvPr/>
        </p:nvSpPr>
        <p:spPr bwMode="auto">
          <a:xfrm>
            <a:off x="4751388" y="392113"/>
            <a:ext cx="2689225" cy="2689225"/>
          </a:xfrm>
          <a:custGeom>
            <a:avLst/>
            <a:gdLst>
              <a:gd name="T0" fmla="*/ 0 w 3388"/>
              <a:gd name="T1" fmla="*/ 1694 h 3387"/>
              <a:gd name="T2" fmla="*/ 1695 w 3388"/>
              <a:gd name="T3" fmla="*/ 0 h 3387"/>
              <a:gd name="T4" fmla="*/ 3388 w 3388"/>
              <a:gd name="T5" fmla="*/ 1694 h 3387"/>
              <a:gd name="T6" fmla="*/ 1695 w 3388"/>
              <a:gd name="T7" fmla="*/ 3387 h 3387"/>
              <a:gd name="T8" fmla="*/ 0 w 3388"/>
              <a:gd name="T9" fmla="*/ 1694 h 3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8" h="3387">
                <a:moveTo>
                  <a:pt x="0" y="1694"/>
                </a:moveTo>
                <a:lnTo>
                  <a:pt x="1695" y="0"/>
                </a:lnTo>
                <a:lnTo>
                  <a:pt x="3388" y="1694"/>
                </a:lnTo>
                <a:lnTo>
                  <a:pt x="1695" y="3387"/>
                </a:lnTo>
                <a:lnTo>
                  <a:pt x="0" y="16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1"/>
          <p:cNvSpPr>
            <a:spLocks/>
          </p:cNvSpPr>
          <p:nvPr/>
        </p:nvSpPr>
        <p:spPr bwMode="auto">
          <a:xfrm>
            <a:off x="6443663" y="2084388"/>
            <a:ext cx="2690813" cy="2689225"/>
          </a:xfrm>
          <a:custGeom>
            <a:avLst/>
            <a:gdLst>
              <a:gd name="T0" fmla="*/ 0 w 3389"/>
              <a:gd name="T1" fmla="*/ 1695 h 3388"/>
              <a:gd name="T2" fmla="*/ 1693 w 3389"/>
              <a:gd name="T3" fmla="*/ 0 h 3388"/>
              <a:gd name="T4" fmla="*/ 3389 w 3389"/>
              <a:gd name="T5" fmla="*/ 1695 h 3388"/>
              <a:gd name="T6" fmla="*/ 1693 w 3389"/>
              <a:gd name="T7" fmla="*/ 3388 h 3388"/>
              <a:gd name="T8" fmla="*/ 0 w 3389"/>
              <a:gd name="T9" fmla="*/ 1695 h 3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9" h="3388">
                <a:moveTo>
                  <a:pt x="0" y="1695"/>
                </a:moveTo>
                <a:lnTo>
                  <a:pt x="1693" y="0"/>
                </a:lnTo>
                <a:lnTo>
                  <a:pt x="3389" y="1695"/>
                </a:lnTo>
                <a:lnTo>
                  <a:pt x="1693" y="3388"/>
                </a:lnTo>
                <a:lnTo>
                  <a:pt x="0" y="16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2"/>
          <p:cNvSpPr>
            <a:spLocks/>
          </p:cNvSpPr>
          <p:nvPr/>
        </p:nvSpPr>
        <p:spPr bwMode="auto">
          <a:xfrm>
            <a:off x="4751388" y="3776663"/>
            <a:ext cx="2689225" cy="2690813"/>
          </a:xfrm>
          <a:custGeom>
            <a:avLst/>
            <a:gdLst>
              <a:gd name="T0" fmla="*/ 0 w 3388"/>
              <a:gd name="T1" fmla="*/ 1693 h 3389"/>
              <a:gd name="T2" fmla="*/ 1695 w 3388"/>
              <a:gd name="T3" fmla="*/ 0 h 3389"/>
              <a:gd name="T4" fmla="*/ 3388 w 3388"/>
              <a:gd name="T5" fmla="*/ 1693 h 3389"/>
              <a:gd name="T6" fmla="*/ 1695 w 3388"/>
              <a:gd name="T7" fmla="*/ 3389 h 3389"/>
              <a:gd name="T8" fmla="*/ 0 w 3388"/>
              <a:gd name="T9" fmla="*/ 1693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8" h="3389">
                <a:moveTo>
                  <a:pt x="0" y="1693"/>
                </a:moveTo>
                <a:lnTo>
                  <a:pt x="1695" y="0"/>
                </a:lnTo>
                <a:lnTo>
                  <a:pt x="3388" y="1693"/>
                </a:lnTo>
                <a:lnTo>
                  <a:pt x="1695" y="3389"/>
                </a:lnTo>
                <a:lnTo>
                  <a:pt x="0" y="16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4751066" y="2084067"/>
            <a:ext cx="2691456" cy="2691456"/>
          </a:xfrm>
          <a:custGeom>
            <a:avLst/>
            <a:gdLst>
              <a:gd name="connsiteX0" fmla="*/ 1345916 w 2691832"/>
              <a:gd name="connsiteY0" fmla="*/ 0 h 2691833"/>
              <a:gd name="connsiteX1" fmla="*/ 2691832 w 2691832"/>
              <a:gd name="connsiteY1" fmla="*/ 1345917 h 2691833"/>
              <a:gd name="connsiteX2" fmla="*/ 1345916 w 2691832"/>
              <a:gd name="connsiteY2" fmla="*/ 2691833 h 2691833"/>
              <a:gd name="connsiteX3" fmla="*/ 0 w 2691832"/>
              <a:gd name="connsiteY3" fmla="*/ 1345917 h 2691833"/>
              <a:gd name="connsiteX4" fmla="*/ 1345916 w 2691832"/>
              <a:gd name="connsiteY4" fmla="*/ 0 h 269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1832" h="2691833">
                <a:moveTo>
                  <a:pt x="1345916" y="0"/>
                </a:moveTo>
                <a:lnTo>
                  <a:pt x="2691832" y="1345917"/>
                </a:lnTo>
                <a:lnTo>
                  <a:pt x="1345916" y="2691833"/>
                </a:lnTo>
                <a:lnTo>
                  <a:pt x="0" y="1345917"/>
                </a:lnTo>
                <a:lnTo>
                  <a:pt x="134591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/>
          </a:p>
        </p:txBody>
      </p:sp>
      <p:sp>
        <p:nvSpPr>
          <p:cNvPr id="66" name="Rectangle 65"/>
          <p:cNvSpPr/>
          <p:nvPr/>
        </p:nvSpPr>
        <p:spPr>
          <a:xfrm>
            <a:off x="5234523" y="3075852"/>
            <a:ext cx="1724542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000" b="1" dirty="0"/>
              <a:t>TRABAJO FINAL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486400" y="1231275"/>
            <a:ext cx="121920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Efrain Rodriguez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460429" y="3300551"/>
            <a:ext cx="1219200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Grupo N° 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513316" y="3167391"/>
            <a:ext cx="11380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Fabio Ramirez</a:t>
            </a:r>
          </a:p>
        </p:txBody>
      </p:sp>
      <p:pic>
        <p:nvPicPr>
          <p:cNvPr id="2" name="image20.png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A13A21C-ADB5-1C41-CCA0-37F5476D88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63200" y="5334000"/>
            <a:ext cx="1404620" cy="1404620"/>
          </a:xfrm>
          <a:prstGeom prst="rect">
            <a:avLst/>
          </a:prstGeom>
          <a:ln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5DEDDFA-CF07-C0FD-3AB7-12F396B76449}"/>
              </a:ext>
            </a:extLst>
          </p:cNvPr>
          <p:cNvSpPr txBox="1"/>
          <p:nvPr/>
        </p:nvSpPr>
        <p:spPr>
          <a:xfrm>
            <a:off x="1431894" y="-28574"/>
            <a:ext cx="8632887" cy="45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6220" indent="-6350" algn="ctr">
              <a:lnSpc>
                <a:spcPct val="107000"/>
              </a:lnSpc>
              <a:spcAft>
                <a:spcPts val="505"/>
              </a:spcAft>
            </a:pPr>
            <a:r>
              <a:rPr lang="es-PE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UNIVERSIDAD PERUANA DE CIENCIAS APLICADAS</a:t>
            </a:r>
            <a:endParaRPr lang="es-PE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90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6456" y="841284"/>
            <a:ext cx="11350744" cy="747897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Desaprovechamiento de recursos y falta de datos precisos en estrategias de marketing y campañas políticas.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Implementación de un sólido sistema de segmentación y análisis de datos.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Inversión ineficiente de recursos, desconocimiento de votantes y estrategias basadas en suposiciones.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Sistema de segmentación y análisis de datos para decisiones más informadas y estrategias dirigidas.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Mejora en la efectividad en comunicaciones y marketing.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Optimización de recursos mediante inversión enfocada.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Toma de decisiones informadas y adaptación ágil a tendencias.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Ejemplos concretos de éxito y mejoras evidentes en eficiencia y efectividad.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Papel crucial en la evolución tecnológica y resolución de problemas.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Impacto en la eficiencia de procesos y calidad de vida.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Nuestro proyecto como avance hacia soluciones efectivas y amigables para usuarios finales.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Resumen de la importancia de la solución implementada.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Énfasis en la necesidad de actualización continua para adaptarse a demandas cambiantes.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Diseño</a:t>
            </a:r>
            <a:r>
              <a:rPr lang="en-US" dirty="0"/>
              <a:t> de </a:t>
            </a:r>
            <a:r>
              <a:rPr lang="en-US" dirty="0" err="1"/>
              <a:t>Pantallas</a:t>
            </a:r>
            <a:r>
              <a:rPr lang="en-US" dirty="0"/>
              <a:t> 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id="{3DED2E5C-3E11-D926-194F-433C2C28BF63}"/>
              </a:ext>
            </a:extLst>
          </p:cNvPr>
          <p:cNvSpPr/>
          <p:nvPr/>
        </p:nvSpPr>
        <p:spPr>
          <a:xfrm>
            <a:off x="2886278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Análisis</a:t>
            </a:r>
            <a:r>
              <a:rPr lang="en-US" sz="1200" b="1" dirty="0">
                <a:solidFill>
                  <a:schemeClr val="bg1"/>
                </a:solidFill>
              </a:rPr>
              <a:t>  y </a:t>
            </a:r>
            <a:r>
              <a:rPr lang="en-US" sz="1200" b="1" dirty="0" err="1">
                <a:solidFill>
                  <a:schemeClr val="bg1"/>
                </a:solidFill>
              </a:rPr>
              <a:t>Diseño</a:t>
            </a:r>
            <a:r>
              <a:rPr lang="en-US" sz="1200" b="1" dirty="0">
                <a:solidFill>
                  <a:schemeClr val="bg1"/>
                </a:solidFill>
              </a:rPr>
              <a:t> del Sistema</a:t>
            </a:r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C82D496C-72BE-7959-5786-E21DCB9033EF}"/>
              </a:ext>
            </a:extLst>
          </p:cNvPr>
          <p:cNvSpPr/>
          <p:nvPr/>
        </p:nvSpPr>
        <p:spPr>
          <a:xfrm>
            <a:off x="4658246" y="5252466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Implementación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CF469127-2D1E-A5BD-9AA6-EDAB7616DAD2}"/>
              </a:ext>
            </a:extLst>
          </p:cNvPr>
          <p:cNvSpPr/>
          <p:nvPr/>
        </p:nvSpPr>
        <p:spPr>
          <a:xfrm>
            <a:off x="6370607" y="525246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Pruebas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Depuración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61">
            <a:extLst>
              <a:ext uri="{FF2B5EF4-FFF2-40B4-BE49-F238E27FC236}">
                <a16:creationId xmlns:a16="http://schemas.microsoft.com/office/drawing/2014/main" id="{8113E4B3-595E-8358-F396-5C14F0282076}"/>
              </a:ext>
            </a:extLst>
          </p:cNvPr>
          <p:cNvSpPr/>
          <p:nvPr/>
        </p:nvSpPr>
        <p:spPr>
          <a:xfrm>
            <a:off x="8076681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Despliegue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Puesta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en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Marcha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6C8CC48D-BC76-C7DD-9872-5071EB30A84F}"/>
              </a:ext>
            </a:extLst>
          </p:cNvPr>
          <p:cNvSpPr/>
          <p:nvPr/>
        </p:nvSpPr>
        <p:spPr>
          <a:xfrm>
            <a:off x="9874007" y="5160131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Mantenimiento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Mejora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2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6456" y="841284"/>
            <a:ext cx="11350744" cy="747897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Desaprovechamiento de recursos y falta de datos precisos en estrategias de marketing y campañas políticas.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Implementación de un sólido sistema de segmentación y análisis de datos.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Inversión ineficiente de recursos, desconocimiento de votantes y estrategias basadas en suposiciones.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Sistema de segmentación y análisis de datos para decisiones más informadas y estrategias dirigidas.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Mejora en la efectividad en comunicaciones y marketing.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Optimización de recursos mediante inversión enfocada.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Toma de decisiones informadas y adaptación ágil a tendencias.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Ejemplos concretos de éxito y mejoras evidentes en eficiencia y efectividad.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Papel crucial en la evolución tecnológica y resolución de problemas.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Impacto en la eficiencia de procesos y calidad de vida.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Nuestro proyecto como avance hacia soluciones efectivas y amigables para usuarios finales.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Resumen de la importancia de la solución implementada.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Énfasis en la necesidad de actualización continua para adaptarse a demandas cambiantes.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Diagrama de </a:t>
            </a:r>
            <a:r>
              <a:rPr lang="en-US" dirty="0" err="1"/>
              <a:t>Clases</a:t>
            </a:r>
            <a:r>
              <a:rPr lang="en-US" dirty="0"/>
              <a:t> 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id="{3DED2E5C-3E11-D926-194F-433C2C28BF63}"/>
              </a:ext>
            </a:extLst>
          </p:cNvPr>
          <p:cNvSpPr/>
          <p:nvPr/>
        </p:nvSpPr>
        <p:spPr>
          <a:xfrm>
            <a:off x="2886278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Análisis</a:t>
            </a:r>
            <a:r>
              <a:rPr lang="en-US" sz="1200" b="1" dirty="0">
                <a:solidFill>
                  <a:schemeClr val="bg1"/>
                </a:solidFill>
              </a:rPr>
              <a:t>  y </a:t>
            </a:r>
            <a:r>
              <a:rPr lang="en-US" sz="1200" b="1" dirty="0" err="1">
                <a:solidFill>
                  <a:schemeClr val="bg1"/>
                </a:solidFill>
              </a:rPr>
              <a:t>Diseño</a:t>
            </a:r>
            <a:r>
              <a:rPr lang="en-US" sz="1200" b="1" dirty="0">
                <a:solidFill>
                  <a:schemeClr val="bg1"/>
                </a:solidFill>
              </a:rPr>
              <a:t> del Sistema</a:t>
            </a:r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C82D496C-72BE-7959-5786-E21DCB9033EF}"/>
              </a:ext>
            </a:extLst>
          </p:cNvPr>
          <p:cNvSpPr/>
          <p:nvPr/>
        </p:nvSpPr>
        <p:spPr>
          <a:xfrm>
            <a:off x="4658246" y="5252466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Implementación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CF469127-2D1E-A5BD-9AA6-EDAB7616DAD2}"/>
              </a:ext>
            </a:extLst>
          </p:cNvPr>
          <p:cNvSpPr/>
          <p:nvPr/>
        </p:nvSpPr>
        <p:spPr>
          <a:xfrm>
            <a:off x="6370607" y="525246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Pruebas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Depuración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61">
            <a:extLst>
              <a:ext uri="{FF2B5EF4-FFF2-40B4-BE49-F238E27FC236}">
                <a16:creationId xmlns:a16="http://schemas.microsoft.com/office/drawing/2014/main" id="{8113E4B3-595E-8358-F396-5C14F0282076}"/>
              </a:ext>
            </a:extLst>
          </p:cNvPr>
          <p:cNvSpPr/>
          <p:nvPr/>
        </p:nvSpPr>
        <p:spPr>
          <a:xfrm>
            <a:off x="8076681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Despliegue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Puesta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en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Marcha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6C8CC48D-BC76-C7DD-9872-5071EB30A84F}"/>
              </a:ext>
            </a:extLst>
          </p:cNvPr>
          <p:cNvSpPr/>
          <p:nvPr/>
        </p:nvSpPr>
        <p:spPr>
          <a:xfrm>
            <a:off x="9874007" y="5160131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Mantenimiento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Mejora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1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6456" y="841284"/>
            <a:ext cx="11350744" cy="747897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Desaprovechamiento de recursos y falta de datos precisos en estrategias de marketing y campañas políticas.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Implementación de un sólido sistema de segmentación y análisis de datos.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Inversión ineficiente de recursos, desconocimiento de votantes y estrategias basadas en suposiciones.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Sistema de segmentación y análisis de datos para decisiones más informadas y estrategias dirigidas.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Mejora en la efectividad en comunicaciones y marketing.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Optimización de recursos mediante inversión enfocada.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Toma de decisiones informadas y adaptación ágil a tendencias.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Ejemplos concretos de éxito y mejoras evidentes en eficiencia y efectividad.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Papel crucial en la evolución tecnológica y resolución de problemas.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Impacto en la eficiencia de procesos y calidad de vida.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Nuestro proyecto como avance hacia soluciones efectivas y amigables para usuarios finales.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Resumen de la importancia de la solución implementada.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Énfasis en la necesidad de actualización continua para adaptarse a demandas cambiantes.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Diagrama de </a:t>
            </a:r>
            <a:r>
              <a:rPr lang="en-US" dirty="0" err="1"/>
              <a:t>Clases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a usar: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id="{3DED2E5C-3E11-D926-194F-433C2C28BF63}"/>
              </a:ext>
            </a:extLst>
          </p:cNvPr>
          <p:cNvSpPr/>
          <p:nvPr/>
        </p:nvSpPr>
        <p:spPr>
          <a:xfrm>
            <a:off x="2886278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Análisis</a:t>
            </a:r>
            <a:r>
              <a:rPr lang="en-US" sz="1200" b="1" dirty="0">
                <a:solidFill>
                  <a:schemeClr val="bg1"/>
                </a:solidFill>
              </a:rPr>
              <a:t>  y </a:t>
            </a:r>
            <a:r>
              <a:rPr lang="en-US" sz="1200" b="1" dirty="0" err="1">
                <a:solidFill>
                  <a:schemeClr val="bg1"/>
                </a:solidFill>
              </a:rPr>
              <a:t>Diseño</a:t>
            </a:r>
            <a:r>
              <a:rPr lang="en-US" sz="1200" b="1" dirty="0">
                <a:solidFill>
                  <a:schemeClr val="bg1"/>
                </a:solidFill>
              </a:rPr>
              <a:t> del Sistema</a:t>
            </a:r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C82D496C-72BE-7959-5786-E21DCB9033EF}"/>
              </a:ext>
            </a:extLst>
          </p:cNvPr>
          <p:cNvSpPr/>
          <p:nvPr/>
        </p:nvSpPr>
        <p:spPr>
          <a:xfrm>
            <a:off x="4658246" y="5252466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Implementación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CF469127-2D1E-A5BD-9AA6-EDAB7616DAD2}"/>
              </a:ext>
            </a:extLst>
          </p:cNvPr>
          <p:cNvSpPr/>
          <p:nvPr/>
        </p:nvSpPr>
        <p:spPr>
          <a:xfrm>
            <a:off x="6370607" y="525246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Pruebas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Depuración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61">
            <a:extLst>
              <a:ext uri="{FF2B5EF4-FFF2-40B4-BE49-F238E27FC236}">
                <a16:creationId xmlns:a16="http://schemas.microsoft.com/office/drawing/2014/main" id="{8113E4B3-595E-8358-F396-5C14F0282076}"/>
              </a:ext>
            </a:extLst>
          </p:cNvPr>
          <p:cNvSpPr/>
          <p:nvPr/>
        </p:nvSpPr>
        <p:spPr>
          <a:xfrm>
            <a:off x="8076681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Despliegue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Puesta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en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Marcha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6C8CC48D-BC76-C7DD-9872-5071EB30A84F}"/>
              </a:ext>
            </a:extLst>
          </p:cNvPr>
          <p:cNvSpPr/>
          <p:nvPr/>
        </p:nvSpPr>
        <p:spPr>
          <a:xfrm>
            <a:off x="9874007" y="5160131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Mantenimiento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Mejora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50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6456" y="841284"/>
            <a:ext cx="11350744" cy="120032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 GitHub</a:t>
            </a:r>
          </a:p>
          <a:p>
            <a:pPr algn="l"/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   Link del video en </a:t>
            </a:r>
            <a:r>
              <a:rPr lang="es-ES" b="0" i="0" dirty="0" err="1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youtube</a:t>
            </a:r>
            <a:endParaRPr lang="es-ES" b="0" i="0" dirty="0">
              <a:solidFill>
                <a:srgbClr val="374151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s-ES" b="0" i="0" dirty="0">
              <a:solidFill>
                <a:srgbClr val="37415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de Video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id="{3DED2E5C-3E11-D926-194F-433C2C28BF63}"/>
              </a:ext>
            </a:extLst>
          </p:cNvPr>
          <p:cNvSpPr/>
          <p:nvPr/>
        </p:nvSpPr>
        <p:spPr>
          <a:xfrm>
            <a:off x="2886278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Análisis</a:t>
            </a:r>
            <a:r>
              <a:rPr lang="en-US" sz="1200" b="1" dirty="0">
                <a:solidFill>
                  <a:schemeClr val="bg1"/>
                </a:solidFill>
              </a:rPr>
              <a:t>  y </a:t>
            </a:r>
            <a:r>
              <a:rPr lang="en-US" sz="1200" b="1" dirty="0" err="1">
                <a:solidFill>
                  <a:schemeClr val="bg1"/>
                </a:solidFill>
              </a:rPr>
              <a:t>Diseño</a:t>
            </a:r>
            <a:r>
              <a:rPr lang="en-US" sz="1200" b="1" dirty="0">
                <a:solidFill>
                  <a:schemeClr val="bg1"/>
                </a:solidFill>
              </a:rPr>
              <a:t> del Sistema</a:t>
            </a:r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C82D496C-72BE-7959-5786-E21DCB9033EF}"/>
              </a:ext>
            </a:extLst>
          </p:cNvPr>
          <p:cNvSpPr/>
          <p:nvPr/>
        </p:nvSpPr>
        <p:spPr>
          <a:xfrm>
            <a:off x="4658246" y="5252466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Implementación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CF469127-2D1E-A5BD-9AA6-EDAB7616DAD2}"/>
              </a:ext>
            </a:extLst>
          </p:cNvPr>
          <p:cNvSpPr/>
          <p:nvPr/>
        </p:nvSpPr>
        <p:spPr>
          <a:xfrm>
            <a:off x="6370607" y="525246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Pruebas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Depuración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61">
            <a:extLst>
              <a:ext uri="{FF2B5EF4-FFF2-40B4-BE49-F238E27FC236}">
                <a16:creationId xmlns:a16="http://schemas.microsoft.com/office/drawing/2014/main" id="{8113E4B3-595E-8358-F396-5C14F0282076}"/>
              </a:ext>
            </a:extLst>
          </p:cNvPr>
          <p:cNvSpPr/>
          <p:nvPr/>
        </p:nvSpPr>
        <p:spPr>
          <a:xfrm>
            <a:off x="8076681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Despliegue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Puesta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en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Marcha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6C8CC48D-BC76-C7DD-9872-5071EB30A84F}"/>
              </a:ext>
            </a:extLst>
          </p:cNvPr>
          <p:cNvSpPr/>
          <p:nvPr/>
        </p:nvSpPr>
        <p:spPr>
          <a:xfrm>
            <a:off x="9874007" y="5160131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Mantenimiento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Mejora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9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6456" y="841284"/>
            <a:ext cx="11350744" cy="747897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Desaprovechamiento de recursos y falta de datos precisos en estrategias de marketing y campañas políticas.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Implementación de un sólido sistema de segmentación y análisis de datos.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Inversión ineficiente de recursos, desconocimiento de votantes y estrategias basadas en suposiciones.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Sistema de segmentación y análisis de datos para decisiones más informadas y estrategias dirigidas.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Mejora en la efectividad en comunicaciones y marketing.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Optimización de recursos mediante inversión enfocada.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Toma de decisiones informadas y adaptación ágil a tendencias.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Ejemplos concretos de éxito y mejoras evidentes en eficiencia y efectividad.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Papel crucial en la evolución tecnológica y resolución de problemas.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Impacto en la eficiencia de procesos y calidad de vida.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Nuestro proyecto como avance hacia soluciones efectivas y amigables para usuarios finales.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Resumen de la importancia de la solución implementada.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Énfasis en la necesidad de actualización continua para adaptarse a demandas cambiantes.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r>
              <a:rPr lang="en-US" dirty="0"/>
              <a:t>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id="{3DED2E5C-3E11-D926-194F-433C2C28BF63}"/>
              </a:ext>
            </a:extLst>
          </p:cNvPr>
          <p:cNvSpPr/>
          <p:nvPr/>
        </p:nvSpPr>
        <p:spPr>
          <a:xfrm>
            <a:off x="2886278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Análisis</a:t>
            </a:r>
            <a:r>
              <a:rPr lang="en-US" sz="1200" b="1" dirty="0">
                <a:solidFill>
                  <a:schemeClr val="bg1"/>
                </a:solidFill>
              </a:rPr>
              <a:t>  y </a:t>
            </a:r>
            <a:r>
              <a:rPr lang="en-US" sz="1200" b="1" dirty="0" err="1">
                <a:solidFill>
                  <a:schemeClr val="bg1"/>
                </a:solidFill>
              </a:rPr>
              <a:t>Diseño</a:t>
            </a:r>
            <a:r>
              <a:rPr lang="en-US" sz="1200" b="1" dirty="0">
                <a:solidFill>
                  <a:schemeClr val="bg1"/>
                </a:solidFill>
              </a:rPr>
              <a:t> del Sistema</a:t>
            </a:r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C82D496C-72BE-7959-5786-E21DCB9033EF}"/>
              </a:ext>
            </a:extLst>
          </p:cNvPr>
          <p:cNvSpPr/>
          <p:nvPr/>
        </p:nvSpPr>
        <p:spPr>
          <a:xfrm>
            <a:off x="4658246" y="5252466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Implementación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CF469127-2D1E-A5BD-9AA6-EDAB7616DAD2}"/>
              </a:ext>
            </a:extLst>
          </p:cNvPr>
          <p:cNvSpPr/>
          <p:nvPr/>
        </p:nvSpPr>
        <p:spPr>
          <a:xfrm>
            <a:off x="6370607" y="525246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Pruebas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Depuración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61">
            <a:extLst>
              <a:ext uri="{FF2B5EF4-FFF2-40B4-BE49-F238E27FC236}">
                <a16:creationId xmlns:a16="http://schemas.microsoft.com/office/drawing/2014/main" id="{8113E4B3-595E-8358-F396-5C14F0282076}"/>
              </a:ext>
            </a:extLst>
          </p:cNvPr>
          <p:cNvSpPr/>
          <p:nvPr/>
        </p:nvSpPr>
        <p:spPr>
          <a:xfrm>
            <a:off x="8076681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Despliegue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Puesta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en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Marcha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6C8CC48D-BC76-C7DD-9872-5071EB30A84F}"/>
              </a:ext>
            </a:extLst>
          </p:cNvPr>
          <p:cNvSpPr/>
          <p:nvPr/>
        </p:nvSpPr>
        <p:spPr>
          <a:xfrm>
            <a:off x="9874007" y="5160131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Mantenimiento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Mejora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8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81000" y="828273"/>
            <a:ext cx="11430000" cy="489364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el sistema de gestión de firmas:</a:t>
            </a:r>
          </a:p>
          <a:p>
            <a:pPr algn="l"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Registro y Validación en Tiempo Real: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Utilizar sistemas de verificación de autenticidad de firmas en tiempo real.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Implementar controles de calidad para evitar errores y firmas falsas.</a:t>
            </a:r>
          </a:p>
          <a:p>
            <a:pPr marL="457200" lvl="1" algn="l"/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Historial y Búsqueda de Firmas: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Desarrollar una interfaz intuitiva para buscar y actualizar firmas.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Registrar detalles de cada firma, incluyendo información sobre su validación y quien las recopiló.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Alertas y Notificaciones Automatizadas: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Configurar alertas automáticas para problemas de validación o necesidad de intervención.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Recomendaciones: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</p:spTree>
    <p:extLst>
      <p:ext uri="{BB962C8B-B14F-4D97-AF65-F5344CB8AC3E}">
        <p14:creationId xmlns:p14="http://schemas.microsoft.com/office/powerpoint/2010/main" val="127568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95158" y="828273"/>
            <a:ext cx="11315842" cy="827919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Competencia en Programación Orientada a Objetos: Los estudiantes adquieren habilidades sólidas en este paradigma de programación, permitiéndoles abstraer realidades y traducirlas a programas informáticos.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Resolución de Problemas de Alta Complejidad: Desarrollan la capacidad para resolver problemas computacionales complejos, aplicando conceptos matemáticos, de ciencias e ingeniería en la creación de soluciones innovadoras.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Pensamiento Creativo y Sostenible: Se fomenta la generación de propuestas sostenibles y creativas para resolver problemas, priorizando el impacto positivo en áreas como la salud pública, seguridad y bienestar.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Consideración Integral de Factores: Los estudiantes aprenden a considerar aspectos globales, culturales, sociales, ambientales y económicos al abordar problemas, asegurando soluciones adaptadas a diversas circunstancias.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Preparación para Estudios Futuros: El curso sirve como prerrequisito para cursos avanzados, como "Estructura de Datos y Algoritmos" (IS207), preparando a los estudiantes para estudios posteriores en computación y ciencias de la computación.</a:t>
            </a:r>
            <a:endParaRPr lang="es-P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Outcome: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</p:spTree>
    <p:extLst>
      <p:ext uri="{BB962C8B-B14F-4D97-AF65-F5344CB8AC3E}">
        <p14:creationId xmlns:p14="http://schemas.microsoft.com/office/powerpoint/2010/main" val="214204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69590" y="848755"/>
            <a:ext cx="11341410" cy="465973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Thompson, M. S. (2016). Practical ITAM: The essential guide for IT Asset Managers: Getting started and making a difference in the field of IT Asset Management.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Sreenivas, T. (2018). IT Asset Management: A Practical Guide for Technical and Business Executives.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Software Asset Management Guide: Based on Case Studies. </a:t>
            </a:r>
            <a:r>
              <a:rPr lang="en-US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AbeBooks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IT Asset Management Foundation (ITAMF). Google Books.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McConnell, S. (2004). Code Complete: A Practical Handbook of Software Construction, Second Edition. 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Microsoft </a:t>
            </a:r>
            <a:r>
              <a:rPr lang="es-PE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Press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Gamma, E., Helm, R., Johnson, R., &amp; </a:t>
            </a:r>
            <a:r>
              <a:rPr lang="en-US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Vlissides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, J. (1994). Design Patterns: Elements of Reusable Object-Oriented Software. 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Addison-Wesley Professional.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2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Hohpe</a:t>
            </a: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, G., &amp; Woolf, B. (2003). Enterprise Integration Patterns: Designing, Building, and Deploying Messaging Solutions. 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Addison-Wesley Professional.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1015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Bertram, M. (2016). The Strategic Role of Software Customization: Managing Customization-Enabled Software Product Development. 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Times New Roman" panose="02020603050405020304" pitchFamily="18" charset="0"/>
              </a:rPr>
              <a:t>Springer. 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7940" lvl="0" indent="-342900" algn="just" fontAlgn="base">
              <a:lnSpc>
                <a:spcPct val="115000"/>
              </a:lnSpc>
              <a:spcAft>
                <a:spcPts val="1015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"/>
            </a:pPr>
            <a:r>
              <a:rPr lang="en-US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Martin, R. C. (2008). Clean Code: A Handbook of Agile Software Craftsmanship. </a:t>
            </a:r>
            <a:r>
              <a:rPr lang="es-PE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Prentice </a:t>
            </a:r>
            <a:r>
              <a:rPr lang="es-PE" sz="18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Arial" panose="020B0604020202020204" pitchFamily="34" charset="0"/>
              </a:rPr>
              <a:t>Hall.Gra</a:t>
            </a:r>
            <a:endParaRPr lang="es-PE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Bibliografía</a:t>
            </a:r>
            <a:r>
              <a:rPr lang="en-US" dirty="0"/>
              <a:t>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</p:spTree>
    <p:extLst>
      <p:ext uri="{BB962C8B-B14F-4D97-AF65-F5344CB8AC3E}">
        <p14:creationId xmlns:p14="http://schemas.microsoft.com/office/powerpoint/2010/main" val="229698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7285" y="1403163"/>
            <a:ext cx="10867761" cy="267765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 GitHub</a:t>
            </a:r>
          </a:p>
          <a:p>
            <a:pPr algn="l"/>
            <a:r>
              <a:rPr lang="en-US" sz="1800" u="sng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https://github.com/efrainrodriguez5/upc2023.git</a:t>
            </a:r>
            <a:endParaRPr lang="es-PE" sz="1800" dirty="0">
              <a:solidFill>
                <a:schemeClr val="bg1">
                  <a:lumMod val="50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Enlace Trello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https://trello.com/b/fUGPM8IF/trabajo-parcial-1</a:t>
            </a:r>
            <a:endParaRPr lang="es-PE" sz="18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0" algn="just">
              <a:spcBef>
                <a:spcPts val="1200"/>
              </a:spcBef>
              <a:spcAft>
                <a:spcPts val="1200"/>
              </a:spcAft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Anexos</a:t>
            </a:r>
            <a:r>
              <a:rPr lang="en-US" dirty="0"/>
              <a:t>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</p:spTree>
    <p:extLst>
      <p:ext uri="{BB962C8B-B14F-4D97-AF65-F5344CB8AC3E}">
        <p14:creationId xmlns:p14="http://schemas.microsoft.com/office/powerpoint/2010/main" val="2408134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 bwMode="auto">
          <a:xfrm>
            <a:off x="2763520" y="2286000"/>
            <a:ext cx="6664960" cy="161574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07925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Enter your subhead line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del </a:t>
            </a:r>
            <a:r>
              <a:rPr lang="en-US" dirty="0" err="1"/>
              <a:t>Estudiante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001" y="1280160"/>
            <a:ext cx="2148113" cy="2424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60427" y="1280160"/>
            <a:ext cx="2148113" cy="2424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12853" y="1280160"/>
            <a:ext cx="2148113" cy="242468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65279" y="1280160"/>
            <a:ext cx="2148113" cy="24246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17705" y="1280160"/>
            <a:ext cx="2148113" cy="24246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/>
          <p:cNvSpPr/>
          <p:nvPr/>
        </p:nvSpPr>
        <p:spPr>
          <a:xfrm>
            <a:off x="508001" y="4098475"/>
            <a:ext cx="3602642" cy="1267887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MEJORA</a:t>
            </a:r>
          </a:p>
        </p:txBody>
      </p:sp>
      <p:sp>
        <p:nvSpPr>
          <p:cNvPr id="19" name="Frame 18"/>
          <p:cNvSpPr/>
          <p:nvPr/>
        </p:nvSpPr>
        <p:spPr>
          <a:xfrm>
            <a:off x="8063176" y="4098475"/>
            <a:ext cx="3602642" cy="1267887"/>
          </a:xfrm>
          <a:prstGeom prst="fram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OPERACIONES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8001" y="5759991"/>
            <a:ext cx="11157817" cy="4438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Desarrollo Integral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4110643" y="4273963"/>
            <a:ext cx="3812685" cy="91691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08001" y="1280161"/>
            <a:ext cx="467359" cy="4937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60427" y="1280161"/>
            <a:ext cx="467359" cy="4937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12853" y="1280161"/>
            <a:ext cx="467359" cy="4937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65279" y="1280161"/>
            <a:ext cx="467359" cy="4937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517705" y="1280161"/>
            <a:ext cx="467359" cy="49377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Rectangle 32"/>
          <p:cNvSpPr/>
          <p:nvPr/>
        </p:nvSpPr>
        <p:spPr>
          <a:xfrm flipH="1">
            <a:off x="871456" y="2511306"/>
            <a:ext cx="1421202" cy="6966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DESARROLLO DEL PROGRAMA COMPLEJO</a:t>
            </a:r>
          </a:p>
        </p:txBody>
      </p:sp>
      <p:sp>
        <p:nvSpPr>
          <p:cNvPr id="34" name="Rectangle 33"/>
          <p:cNvSpPr/>
          <p:nvPr/>
        </p:nvSpPr>
        <p:spPr>
          <a:xfrm flipH="1">
            <a:off x="3123882" y="2623644"/>
            <a:ext cx="1421202" cy="6966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ENFOQUE INTEGRAL Y ADAPTABLE</a:t>
            </a:r>
            <a:endParaRPr lang="en-US" sz="1000" dirty="0">
              <a:solidFill>
                <a:schemeClr val="bg1"/>
              </a:solidFill>
              <a:latin typeface="Roboto (Body)"/>
            </a:endParaRPr>
          </a:p>
        </p:txBody>
      </p:sp>
      <p:sp>
        <p:nvSpPr>
          <p:cNvPr id="35" name="Rectangle 34"/>
          <p:cNvSpPr/>
          <p:nvPr/>
        </p:nvSpPr>
        <p:spPr>
          <a:xfrm flipH="1">
            <a:off x="5271994" y="2511306"/>
            <a:ext cx="1629828" cy="6966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APLICACIÓN DE METODOS Y HERRAMIENTAS</a:t>
            </a:r>
          </a:p>
        </p:txBody>
      </p:sp>
      <p:sp>
        <p:nvSpPr>
          <p:cNvPr id="36" name="Rectangle 35"/>
          <p:cNvSpPr/>
          <p:nvPr/>
        </p:nvSpPr>
        <p:spPr>
          <a:xfrm flipH="1">
            <a:off x="7628734" y="2392812"/>
            <a:ext cx="1421202" cy="93358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HABILIDADES ADQUIRIDAS POR EL ESTUDIANTE</a:t>
            </a:r>
          </a:p>
        </p:txBody>
      </p:sp>
      <p:sp>
        <p:nvSpPr>
          <p:cNvPr id="37" name="Rectangle 36"/>
          <p:cNvSpPr/>
          <p:nvPr/>
        </p:nvSpPr>
        <p:spPr>
          <a:xfrm flipH="1">
            <a:off x="9881160" y="2511306"/>
            <a:ext cx="1421202" cy="69660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400"/>
              </a:spcBef>
            </a:pPr>
            <a:r>
              <a:rPr lang="en-US" sz="1400" b="1" dirty="0">
                <a:solidFill>
                  <a:schemeClr val="bg1"/>
                </a:solidFill>
              </a:rPr>
              <a:t>PREPARACIÓN PARA FUTUROS ESTUDIOS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771170" y="5981904"/>
            <a:ext cx="36804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722188" y="5981904"/>
            <a:ext cx="36804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182"/>
          <p:cNvSpPr>
            <a:spLocks noEditPoints="1"/>
          </p:cNvSpPr>
          <p:nvPr/>
        </p:nvSpPr>
        <p:spPr bwMode="auto">
          <a:xfrm>
            <a:off x="5822631" y="1712848"/>
            <a:ext cx="487758" cy="487756"/>
          </a:xfrm>
          <a:custGeom>
            <a:avLst/>
            <a:gdLst/>
            <a:ahLst/>
            <a:cxnLst>
              <a:cxn ang="0">
                <a:pos x="128" y="256"/>
              </a:cxn>
              <a:cxn ang="0">
                <a:pos x="0" y="128"/>
              </a:cxn>
              <a:cxn ang="0">
                <a:pos x="128" y="0"/>
              </a:cxn>
              <a:cxn ang="0">
                <a:pos x="256" y="128"/>
              </a:cxn>
              <a:cxn ang="0">
                <a:pos x="128" y="256"/>
              </a:cxn>
              <a:cxn ang="0">
                <a:pos x="128" y="24"/>
              </a:cxn>
              <a:cxn ang="0">
                <a:pos x="24" y="128"/>
              </a:cxn>
              <a:cxn ang="0">
                <a:pos x="128" y="232"/>
              </a:cxn>
              <a:cxn ang="0">
                <a:pos x="232" y="128"/>
              </a:cxn>
              <a:cxn ang="0">
                <a:pos x="128" y="24"/>
              </a:cxn>
              <a:cxn ang="0">
                <a:pos x="180" y="140"/>
              </a:cxn>
              <a:cxn ang="0">
                <a:pos x="156" y="140"/>
              </a:cxn>
              <a:cxn ang="0">
                <a:pos x="140" y="140"/>
              </a:cxn>
              <a:cxn ang="0">
                <a:pos x="128" y="140"/>
              </a:cxn>
              <a:cxn ang="0">
                <a:pos x="116" y="128"/>
              </a:cxn>
              <a:cxn ang="0">
                <a:pos x="116" y="56"/>
              </a:cxn>
              <a:cxn ang="0">
                <a:pos x="128" y="44"/>
              </a:cxn>
              <a:cxn ang="0">
                <a:pos x="140" y="56"/>
              </a:cxn>
              <a:cxn ang="0">
                <a:pos x="140" y="116"/>
              </a:cxn>
              <a:cxn ang="0">
                <a:pos x="156" y="116"/>
              </a:cxn>
              <a:cxn ang="0">
                <a:pos x="180" y="116"/>
              </a:cxn>
              <a:cxn ang="0">
                <a:pos x="192" y="128"/>
              </a:cxn>
              <a:cxn ang="0">
                <a:pos x="180" y="140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128" y="24"/>
                </a:moveTo>
                <a:cubicBezTo>
                  <a:pt x="71" y="24"/>
                  <a:pt x="24" y="71"/>
                  <a:pt x="24" y="128"/>
                </a:cubicBezTo>
                <a:cubicBezTo>
                  <a:pt x="24" y="185"/>
                  <a:pt x="71" y="232"/>
                  <a:pt x="128" y="232"/>
                </a:cubicBezTo>
                <a:cubicBezTo>
                  <a:pt x="185" y="232"/>
                  <a:pt x="232" y="185"/>
                  <a:pt x="232" y="128"/>
                </a:cubicBezTo>
                <a:cubicBezTo>
                  <a:pt x="232" y="71"/>
                  <a:pt x="185" y="24"/>
                  <a:pt x="128" y="24"/>
                </a:cubicBezTo>
                <a:moveTo>
                  <a:pt x="180" y="140"/>
                </a:moveTo>
                <a:cubicBezTo>
                  <a:pt x="156" y="140"/>
                  <a:pt x="156" y="140"/>
                  <a:pt x="156" y="140"/>
                </a:cubicBezTo>
                <a:cubicBezTo>
                  <a:pt x="140" y="140"/>
                  <a:pt x="140" y="140"/>
                  <a:pt x="140" y="140"/>
                </a:cubicBezTo>
                <a:cubicBezTo>
                  <a:pt x="128" y="140"/>
                  <a:pt x="128" y="140"/>
                  <a:pt x="128" y="140"/>
                </a:cubicBezTo>
                <a:cubicBezTo>
                  <a:pt x="121" y="140"/>
                  <a:pt x="116" y="135"/>
                  <a:pt x="116" y="128"/>
                </a:cubicBezTo>
                <a:cubicBezTo>
                  <a:pt x="116" y="56"/>
                  <a:pt x="116" y="56"/>
                  <a:pt x="116" y="56"/>
                </a:cubicBezTo>
                <a:cubicBezTo>
                  <a:pt x="116" y="49"/>
                  <a:pt x="121" y="44"/>
                  <a:pt x="128" y="44"/>
                </a:cubicBezTo>
                <a:cubicBezTo>
                  <a:pt x="135" y="44"/>
                  <a:pt x="140" y="49"/>
                  <a:pt x="140" y="56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56" y="116"/>
                  <a:pt x="156" y="116"/>
                  <a:pt x="156" y="116"/>
                </a:cubicBezTo>
                <a:cubicBezTo>
                  <a:pt x="180" y="116"/>
                  <a:pt x="180" y="116"/>
                  <a:pt x="180" y="116"/>
                </a:cubicBezTo>
                <a:cubicBezTo>
                  <a:pt x="187" y="116"/>
                  <a:pt x="192" y="121"/>
                  <a:pt x="192" y="128"/>
                </a:cubicBezTo>
                <a:cubicBezTo>
                  <a:pt x="192" y="135"/>
                  <a:pt x="187" y="140"/>
                  <a:pt x="180" y="14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91"/>
          <p:cNvSpPr>
            <a:spLocks/>
          </p:cNvSpPr>
          <p:nvPr/>
        </p:nvSpPr>
        <p:spPr bwMode="auto">
          <a:xfrm>
            <a:off x="3590603" y="1704127"/>
            <a:ext cx="487760" cy="472272"/>
          </a:xfrm>
          <a:custGeom>
            <a:avLst/>
            <a:gdLst/>
            <a:ahLst/>
            <a:cxnLst>
              <a:cxn ang="0">
                <a:pos x="256" y="236"/>
              </a:cxn>
              <a:cxn ang="0">
                <a:pos x="256" y="236"/>
              </a:cxn>
              <a:cxn ang="0">
                <a:pos x="244" y="248"/>
              </a:cxn>
              <a:cxn ang="0">
                <a:pos x="12" y="248"/>
              </a:cxn>
              <a:cxn ang="0">
                <a:pos x="0" y="236"/>
              </a:cxn>
              <a:cxn ang="0">
                <a:pos x="0" y="236"/>
              </a:cxn>
              <a:cxn ang="0">
                <a:pos x="0" y="236"/>
              </a:cxn>
              <a:cxn ang="0">
                <a:pos x="32" y="176"/>
              </a:cxn>
              <a:cxn ang="0">
                <a:pos x="69" y="164"/>
              </a:cxn>
              <a:cxn ang="0">
                <a:pos x="100" y="150"/>
              </a:cxn>
              <a:cxn ang="0">
                <a:pos x="100" y="127"/>
              </a:cxn>
              <a:cxn ang="0">
                <a:pos x="88" y="97"/>
              </a:cxn>
              <a:cxn ang="0">
                <a:pos x="80" y="85"/>
              </a:cxn>
              <a:cxn ang="0">
                <a:pos x="84" y="65"/>
              </a:cxn>
              <a:cxn ang="0">
                <a:pos x="82" y="39"/>
              </a:cxn>
              <a:cxn ang="0">
                <a:pos x="128" y="0"/>
              </a:cxn>
              <a:cxn ang="0">
                <a:pos x="175" y="39"/>
              </a:cxn>
              <a:cxn ang="0">
                <a:pos x="172" y="65"/>
              </a:cxn>
              <a:cxn ang="0">
                <a:pos x="176" y="85"/>
              </a:cxn>
              <a:cxn ang="0">
                <a:pos x="168" y="97"/>
              </a:cxn>
              <a:cxn ang="0">
                <a:pos x="156" y="126"/>
              </a:cxn>
              <a:cxn ang="0">
                <a:pos x="156" y="150"/>
              </a:cxn>
              <a:cxn ang="0">
                <a:pos x="187" y="164"/>
              </a:cxn>
              <a:cxn ang="0">
                <a:pos x="224" y="176"/>
              </a:cxn>
              <a:cxn ang="0">
                <a:pos x="256" y="236"/>
              </a:cxn>
            </a:cxnLst>
            <a:rect l="0" t="0" r="r" b="b"/>
            <a:pathLst>
              <a:path w="256" h="248">
                <a:moveTo>
                  <a:pt x="256" y="236"/>
                </a:moveTo>
                <a:cubicBezTo>
                  <a:pt x="256" y="236"/>
                  <a:pt x="256" y="236"/>
                  <a:pt x="256" y="236"/>
                </a:cubicBezTo>
                <a:cubicBezTo>
                  <a:pt x="256" y="243"/>
                  <a:pt x="251" y="248"/>
                  <a:pt x="244" y="248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5" y="248"/>
                  <a:pt x="0" y="243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36"/>
                  <a:pt x="0" y="192"/>
                  <a:pt x="32" y="176"/>
                </a:cubicBezTo>
                <a:cubicBezTo>
                  <a:pt x="52" y="166"/>
                  <a:pt x="44" y="174"/>
                  <a:pt x="69" y="164"/>
                </a:cubicBezTo>
                <a:cubicBezTo>
                  <a:pt x="94" y="154"/>
                  <a:pt x="100" y="150"/>
                  <a:pt x="100" y="150"/>
                </a:cubicBezTo>
                <a:cubicBezTo>
                  <a:pt x="100" y="127"/>
                  <a:pt x="100" y="127"/>
                  <a:pt x="100" y="127"/>
                </a:cubicBezTo>
                <a:cubicBezTo>
                  <a:pt x="100" y="127"/>
                  <a:pt x="91" y="119"/>
                  <a:pt x="88" y="97"/>
                </a:cubicBezTo>
                <a:cubicBezTo>
                  <a:pt x="82" y="99"/>
                  <a:pt x="80" y="90"/>
                  <a:pt x="80" y="85"/>
                </a:cubicBezTo>
                <a:cubicBezTo>
                  <a:pt x="80" y="80"/>
                  <a:pt x="77" y="63"/>
                  <a:pt x="84" y="65"/>
                </a:cubicBezTo>
                <a:cubicBezTo>
                  <a:pt x="82" y="54"/>
                  <a:pt x="81" y="44"/>
                  <a:pt x="82" y="39"/>
                </a:cubicBezTo>
                <a:cubicBezTo>
                  <a:pt x="83" y="21"/>
                  <a:pt x="101" y="1"/>
                  <a:pt x="128" y="0"/>
                </a:cubicBezTo>
                <a:cubicBezTo>
                  <a:pt x="160" y="1"/>
                  <a:pt x="173" y="21"/>
                  <a:pt x="175" y="39"/>
                </a:cubicBezTo>
                <a:cubicBezTo>
                  <a:pt x="175" y="44"/>
                  <a:pt x="174" y="54"/>
                  <a:pt x="172" y="65"/>
                </a:cubicBezTo>
                <a:cubicBezTo>
                  <a:pt x="180" y="63"/>
                  <a:pt x="177" y="80"/>
                  <a:pt x="176" y="85"/>
                </a:cubicBezTo>
                <a:cubicBezTo>
                  <a:pt x="176" y="90"/>
                  <a:pt x="174" y="99"/>
                  <a:pt x="168" y="97"/>
                </a:cubicBezTo>
                <a:cubicBezTo>
                  <a:pt x="165" y="119"/>
                  <a:pt x="156" y="126"/>
                  <a:pt x="156" y="126"/>
                </a:cubicBezTo>
                <a:cubicBezTo>
                  <a:pt x="156" y="150"/>
                  <a:pt x="156" y="150"/>
                  <a:pt x="156" y="150"/>
                </a:cubicBezTo>
                <a:cubicBezTo>
                  <a:pt x="156" y="150"/>
                  <a:pt x="162" y="153"/>
                  <a:pt x="187" y="164"/>
                </a:cubicBezTo>
                <a:cubicBezTo>
                  <a:pt x="212" y="174"/>
                  <a:pt x="204" y="166"/>
                  <a:pt x="224" y="176"/>
                </a:cubicBezTo>
                <a:cubicBezTo>
                  <a:pt x="256" y="192"/>
                  <a:pt x="256" y="236"/>
                  <a:pt x="256" y="2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216"/>
          <p:cNvSpPr>
            <a:spLocks noEditPoints="1"/>
          </p:cNvSpPr>
          <p:nvPr/>
        </p:nvSpPr>
        <p:spPr bwMode="auto">
          <a:xfrm>
            <a:off x="8095456" y="1696385"/>
            <a:ext cx="487758" cy="487756"/>
          </a:xfrm>
          <a:custGeom>
            <a:avLst/>
            <a:gdLst/>
            <a:ahLst/>
            <a:cxnLst>
              <a:cxn ang="0">
                <a:pos x="229" y="140"/>
              </a:cxn>
              <a:cxn ang="0">
                <a:pos x="59" y="53"/>
              </a:cxn>
              <a:cxn ang="0">
                <a:pos x="84" y="39"/>
              </a:cxn>
              <a:cxn ang="0">
                <a:pos x="86" y="43"/>
              </a:cxn>
              <a:cxn ang="0">
                <a:pos x="85" y="47"/>
              </a:cxn>
              <a:cxn ang="0">
                <a:pos x="88" y="51"/>
              </a:cxn>
              <a:cxn ang="0">
                <a:pos x="77" y="59"/>
              </a:cxn>
              <a:cxn ang="0">
                <a:pos x="73" y="67"/>
              </a:cxn>
              <a:cxn ang="0">
                <a:pos x="69" y="74"/>
              </a:cxn>
              <a:cxn ang="0">
                <a:pos x="61" y="71"/>
              </a:cxn>
              <a:cxn ang="0">
                <a:pos x="58" y="67"/>
              </a:cxn>
              <a:cxn ang="0">
                <a:pos x="58" y="60"/>
              </a:cxn>
              <a:cxn ang="0">
                <a:pos x="58" y="56"/>
              </a:cxn>
              <a:cxn ang="0">
                <a:pos x="47" y="66"/>
              </a:cxn>
              <a:cxn ang="0">
                <a:pos x="40" y="74"/>
              </a:cxn>
              <a:cxn ang="0">
                <a:pos x="53" y="94"/>
              </a:cxn>
              <a:cxn ang="0">
                <a:pos x="48" y="103"/>
              </a:cxn>
              <a:cxn ang="0">
                <a:pos x="42" y="103"/>
              </a:cxn>
              <a:cxn ang="0">
                <a:pos x="34" y="113"/>
              </a:cxn>
              <a:cxn ang="0">
                <a:pos x="32" y="113"/>
              </a:cxn>
              <a:cxn ang="0">
                <a:pos x="32" y="116"/>
              </a:cxn>
              <a:cxn ang="0">
                <a:pos x="29" y="134"/>
              </a:cxn>
              <a:cxn ang="0">
                <a:pos x="44" y="154"/>
              </a:cxn>
              <a:cxn ang="0">
                <a:pos x="69" y="187"/>
              </a:cxn>
              <a:cxn ang="0">
                <a:pos x="222" y="132"/>
              </a:cxn>
              <a:cxn ang="0">
                <a:pos x="204" y="140"/>
              </a:cxn>
              <a:cxn ang="0">
                <a:pos x="168" y="115"/>
              </a:cxn>
              <a:cxn ang="0">
                <a:pos x="166" y="135"/>
              </a:cxn>
              <a:cxn ang="0">
                <a:pos x="143" y="104"/>
              </a:cxn>
              <a:cxn ang="0">
                <a:pos x="156" y="93"/>
              </a:cxn>
              <a:cxn ang="0">
                <a:pos x="143" y="101"/>
              </a:cxn>
              <a:cxn ang="0">
                <a:pos x="139" y="105"/>
              </a:cxn>
              <a:cxn ang="0">
                <a:pos x="129" y="98"/>
              </a:cxn>
              <a:cxn ang="0">
                <a:pos x="111" y="105"/>
              </a:cxn>
              <a:cxn ang="0">
                <a:pos x="110" y="91"/>
              </a:cxn>
              <a:cxn ang="0">
                <a:pos x="120" y="81"/>
              </a:cxn>
              <a:cxn ang="0">
                <a:pos x="132" y="79"/>
              </a:cxn>
              <a:cxn ang="0">
                <a:pos x="141" y="70"/>
              </a:cxn>
              <a:cxn ang="0">
                <a:pos x="134" y="71"/>
              </a:cxn>
              <a:cxn ang="0">
                <a:pos x="124" y="72"/>
              </a:cxn>
              <a:cxn ang="0">
                <a:pos x="119" y="67"/>
              </a:cxn>
              <a:cxn ang="0">
                <a:pos x="136" y="53"/>
              </a:cxn>
              <a:cxn ang="0">
                <a:pos x="161" y="59"/>
              </a:cxn>
              <a:cxn ang="0">
                <a:pos x="181" y="41"/>
              </a:cxn>
              <a:cxn ang="0">
                <a:pos x="173" y="91"/>
              </a:cxn>
              <a:cxn ang="0">
                <a:pos x="175" y="100"/>
              </a:cxn>
              <a:cxn ang="0">
                <a:pos x="138" y="28"/>
              </a:cxn>
              <a:cxn ang="0">
                <a:pos x="133" y="30"/>
              </a:cxn>
              <a:cxn ang="0">
                <a:pos x="106" y="76"/>
              </a:cxn>
              <a:cxn ang="0">
                <a:pos x="100" y="84"/>
              </a:cxn>
              <a:cxn ang="0">
                <a:pos x="121" y="106"/>
              </a:cxn>
              <a:cxn ang="0">
                <a:pos x="159" y="133"/>
              </a:cxn>
              <a:cxn ang="0">
                <a:pos x="156" y="171"/>
              </a:cxn>
              <a:cxn ang="0">
                <a:pos x="127" y="166"/>
              </a:cxn>
              <a:cxn ang="0">
                <a:pos x="100" y="143"/>
              </a:cxn>
              <a:cxn ang="0">
                <a:pos x="84" y="62"/>
              </a:cxn>
              <a:cxn ang="0">
                <a:pos x="165" y="169"/>
              </a:cxn>
              <a:cxn ang="0">
                <a:pos x="140" y="107"/>
              </a:cxn>
              <a:cxn ang="0">
                <a:pos x="123" y="99"/>
              </a:cxn>
              <a:cxn ang="0">
                <a:pos x="85" y="48"/>
              </a:cxn>
              <a:cxn ang="0">
                <a:pos x="57" y="96"/>
              </a:cxn>
              <a:cxn ang="0">
                <a:pos x="41" y="137"/>
              </a:cxn>
              <a:cxn ang="0">
                <a:pos x="206" y="140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200" y="53"/>
                </a:moveTo>
                <a:cubicBezTo>
                  <a:pt x="199" y="53"/>
                  <a:pt x="199" y="53"/>
                  <a:pt x="198" y="53"/>
                </a:cubicBezTo>
                <a:cubicBezTo>
                  <a:pt x="198" y="53"/>
                  <a:pt x="198" y="52"/>
                  <a:pt x="198" y="52"/>
                </a:cubicBezTo>
                <a:cubicBezTo>
                  <a:pt x="198" y="52"/>
                  <a:pt x="198" y="52"/>
                  <a:pt x="198" y="51"/>
                </a:cubicBezTo>
                <a:cubicBezTo>
                  <a:pt x="198" y="51"/>
                  <a:pt x="197" y="51"/>
                  <a:pt x="197" y="50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7" y="51"/>
                  <a:pt x="197" y="51"/>
                  <a:pt x="197" y="51"/>
                </a:cubicBezTo>
                <a:cubicBezTo>
                  <a:pt x="197" y="51"/>
                  <a:pt x="197" y="51"/>
                  <a:pt x="197" y="52"/>
                </a:cubicBezTo>
                <a:cubicBezTo>
                  <a:pt x="197" y="52"/>
                  <a:pt x="197" y="53"/>
                  <a:pt x="197" y="53"/>
                </a:cubicBezTo>
                <a:cubicBezTo>
                  <a:pt x="197" y="54"/>
                  <a:pt x="197" y="54"/>
                  <a:pt x="198" y="54"/>
                </a:cubicBezTo>
                <a:cubicBezTo>
                  <a:pt x="198" y="55"/>
                  <a:pt x="198" y="55"/>
                  <a:pt x="197" y="55"/>
                </a:cubicBezTo>
                <a:cubicBezTo>
                  <a:pt x="197" y="55"/>
                  <a:pt x="197" y="56"/>
                  <a:pt x="197" y="56"/>
                </a:cubicBezTo>
                <a:cubicBezTo>
                  <a:pt x="197" y="56"/>
                  <a:pt x="197" y="57"/>
                  <a:pt x="196" y="57"/>
                </a:cubicBezTo>
                <a:cubicBezTo>
                  <a:pt x="196" y="57"/>
                  <a:pt x="196" y="57"/>
                  <a:pt x="195" y="57"/>
                </a:cubicBezTo>
                <a:cubicBezTo>
                  <a:pt x="196" y="58"/>
                  <a:pt x="196" y="58"/>
                  <a:pt x="196" y="58"/>
                </a:cubicBezTo>
                <a:cubicBezTo>
                  <a:pt x="195" y="58"/>
                  <a:pt x="195" y="58"/>
                  <a:pt x="195" y="58"/>
                </a:cubicBezTo>
                <a:cubicBezTo>
                  <a:pt x="195" y="58"/>
                  <a:pt x="194" y="58"/>
                  <a:pt x="194" y="58"/>
                </a:cubicBezTo>
                <a:cubicBezTo>
                  <a:pt x="194" y="58"/>
                  <a:pt x="193" y="58"/>
                  <a:pt x="193" y="58"/>
                </a:cubicBezTo>
                <a:cubicBezTo>
                  <a:pt x="193" y="59"/>
                  <a:pt x="194" y="59"/>
                  <a:pt x="195" y="59"/>
                </a:cubicBezTo>
                <a:cubicBezTo>
                  <a:pt x="195" y="59"/>
                  <a:pt x="195" y="59"/>
                  <a:pt x="195" y="59"/>
                </a:cubicBezTo>
                <a:cubicBezTo>
                  <a:pt x="196" y="59"/>
                  <a:pt x="196" y="59"/>
                  <a:pt x="196" y="59"/>
                </a:cubicBezTo>
                <a:cubicBezTo>
                  <a:pt x="197" y="58"/>
                  <a:pt x="197" y="58"/>
                  <a:pt x="198" y="58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5"/>
                  <a:pt x="199" y="55"/>
                  <a:pt x="199" y="55"/>
                </a:cubicBezTo>
                <a:cubicBezTo>
                  <a:pt x="199" y="54"/>
                  <a:pt x="200" y="54"/>
                  <a:pt x="201" y="54"/>
                </a:cubicBezTo>
                <a:cubicBezTo>
                  <a:pt x="201" y="54"/>
                  <a:pt x="200" y="53"/>
                  <a:pt x="200" y="53"/>
                </a:cubicBezTo>
                <a:cubicBezTo>
                  <a:pt x="200" y="53"/>
                  <a:pt x="200" y="53"/>
                  <a:pt x="200" y="53"/>
                </a:cubicBezTo>
                <a:moveTo>
                  <a:pt x="203" y="56"/>
                </a:moveTo>
                <a:cubicBezTo>
                  <a:pt x="203" y="56"/>
                  <a:pt x="203" y="56"/>
                  <a:pt x="202" y="56"/>
                </a:cubicBezTo>
                <a:cubicBezTo>
                  <a:pt x="202" y="56"/>
                  <a:pt x="202" y="56"/>
                  <a:pt x="202" y="56"/>
                </a:cubicBezTo>
                <a:cubicBezTo>
                  <a:pt x="202" y="56"/>
                  <a:pt x="203" y="56"/>
                  <a:pt x="203" y="56"/>
                </a:cubicBezTo>
                <a:cubicBezTo>
                  <a:pt x="202" y="55"/>
                  <a:pt x="202" y="55"/>
                  <a:pt x="202" y="55"/>
                </a:cubicBezTo>
                <a:cubicBezTo>
                  <a:pt x="202" y="55"/>
                  <a:pt x="202" y="56"/>
                  <a:pt x="202" y="56"/>
                </a:cubicBezTo>
                <a:cubicBezTo>
                  <a:pt x="202" y="57"/>
                  <a:pt x="203" y="57"/>
                  <a:pt x="203" y="56"/>
                </a:cubicBezTo>
                <a:cubicBezTo>
                  <a:pt x="203" y="56"/>
                  <a:pt x="203" y="56"/>
                  <a:pt x="203" y="56"/>
                </a:cubicBezTo>
                <a:moveTo>
                  <a:pt x="231" y="143"/>
                </a:moveTo>
                <a:cubicBezTo>
                  <a:pt x="231" y="141"/>
                  <a:pt x="231" y="138"/>
                  <a:pt x="232" y="136"/>
                </a:cubicBezTo>
                <a:cubicBezTo>
                  <a:pt x="232" y="136"/>
                  <a:pt x="232" y="136"/>
                  <a:pt x="232" y="136"/>
                </a:cubicBezTo>
                <a:cubicBezTo>
                  <a:pt x="231" y="136"/>
                  <a:pt x="231" y="136"/>
                  <a:pt x="231" y="136"/>
                </a:cubicBezTo>
                <a:cubicBezTo>
                  <a:pt x="231" y="135"/>
                  <a:pt x="231" y="136"/>
                  <a:pt x="230" y="136"/>
                </a:cubicBezTo>
                <a:cubicBezTo>
                  <a:pt x="230" y="136"/>
                  <a:pt x="230" y="136"/>
                  <a:pt x="230" y="136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29" y="135"/>
                  <a:pt x="229" y="135"/>
                  <a:pt x="229" y="135"/>
                </a:cubicBezTo>
                <a:cubicBezTo>
                  <a:pt x="229" y="135"/>
                  <a:pt x="229" y="135"/>
                  <a:pt x="229" y="136"/>
                </a:cubicBezTo>
                <a:cubicBezTo>
                  <a:pt x="229" y="136"/>
                  <a:pt x="229" y="136"/>
                  <a:pt x="229" y="136"/>
                </a:cubicBezTo>
                <a:cubicBezTo>
                  <a:pt x="228" y="137"/>
                  <a:pt x="227" y="139"/>
                  <a:pt x="228" y="140"/>
                </a:cubicBezTo>
                <a:cubicBezTo>
                  <a:pt x="228" y="140"/>
                  <a:pt x="228" y="140"/>
                  <a:pt x="229" y="140"/>
                </a:cubicBezTo>
                <a:cubicBezTo>
                  <a:pt x="229" y="140"/>
                  <a:pt x="229" y="140"/>
                  <a:pt x="229" y="141"/>
                </a:cubicBezTo>
                <a:cubicBezTo>
                  <a:pt x="229" y="140"/>
                  <a:pt x="229" y="140"/>
                  <a:pt x="229" y="140"/>
                </a:cubicBezTo>
                <a:cubicBezTo>
                  <a:pt x="229" y="142"/>
                  <a:pt x="229" y="143"/>
                  <a:pt x="231" y="142"/>
                </a:cubicBezTo>
                <a:cubicBezTo>
                  <a:pt x="231" y="143"/>
                  <a:pt x="231" y="143"/>
                  <a:pt x="231" y="143"/>
                </a:cubicBezTo>
                <a:moveTo>
                  <a:pt x="28" y="153"/>
                </a:moveTo>
                <a:cubicBezTo>
                  <a:pt x="28" y="152"/>
                  <a:pt x="27" y="152"/>
                  <a:pt x="28" y="151"/>
                </a:cubicBezTo>
                <a:cubicBezTo>
                  <a:pt x="28" y="151"/>
                  <a:pt x="29" y="151"/>
                  <a:pt x="29" y="151"/>
                </a:cubicBezTo>
                <a:cubicBezTo>
                  <a:pt x="29" y="151"/>
                  <a:pt x="29" y="151"/>
                  <a:pt x="29" y="152"/>
                </a:cubicBezTo>
                <a:cubicBezTo>
                  <a:pt x="29" y="152"/>
                  <a:pt x="29" y="151"/>
                  <a:pt x="29" y="151"/>
                </a:cubicBezTo>
                <a:cubicBezTo>
                  <a:pt x="29" y="151"/>
                  <a:pt x="29" y="151"/>
                  <a:pt x="29" y="151"/>
                </a:cubicBezTo>
                <a:cubicBezTo>
                  <a:pt x="30" y="151"/>
                  <a:pt x="31" y="151"/>
                  <a:pt x="31" y="151"/>
                </a:cubicBezTo>
                <a:cubicBezTo>
                  <a:pt x="31" y="150"/>
                  <a:pt x="30" y="150"/>
                  <a:pt x="30" y="150"/>
                </a:cubicBezTo>
                <a:cubicBezTo>
                  <a:pt x="30" y="149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49"/>
                  <a:pt x="31" y="149"/>
                  <a:pt x="31" y="149"/>
                </a:cubicBezTo>
                <a:cubicBezTo>
                  <a:pt x="31" y="149"/>
                  <a:pt x="30" y="149"/>
                  <a:pt x="30" y="149"/>
                </a:cubicBezTo>
                <a:cubicBezTo>
                  <a:pt x="30" y="149"/>
                  <a:pt x="30" y="149"/>
                  <a:pt x="29" y="149"/>
                </a:cubicBezTo>
                <a:cubicBezTo>
                  <a:pt x="29" y="149"/>
                  <a:pt x="29" y="149"/>
                  <a:pt x="29" y="149"/>
                </a:cubicBezTo>
                <a:cubicBezTo>
                  <a:pt x="28" y="149"/>
                  <a:pt x="28" y="149"/>
                  <a:pt x="28" y="150"/>
                </a:cubicBezTo>
                <a:cubicBezTo>
                  <a:pt x="28" y="150"/>
                  <a:pt x="28" y="150"/>
                  <a:pt x="28" y="150"/>
                </a:cubicBezTo>
                <a:cubicBezTo>
                  <a:pt x="28" y="150"/>
                  <a:pt x="28" y="151"/>
                  <a:pt x="27" y="151"/>
                </a:cubicBezTo>
                <a:cubicBezTo>
                  <a:pt x="27" y="151"/>
                  <a:pt x="27" y="151"/>
                  <a:pt x="27" y="151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6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7" y="151"/>
                  <a:pt x="27" y="152"/>
                  <a:pt x="27" y="153"/>
                </a:cubicBezTo>
                <a:cubicBezTo>
                  <a:pt x="27" y="153"/>
                  <a:pt x="27" y="153"/>
                  <a:pt x="28" y="153"/>
                </a:cubicBezTo>
                <a:moveTo>
                  <a:pt x="32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moveTo>
                  <a:pt x="30" y="94"/>
                </a:moveTo>
                <a:cubicBezTo>
                  <a:pt x="30" y="94"/>
                  <a:pt x="30" y="94"/>
                  <a:pt x="30" y="94"/>
                </a:cubicBezTo>
                <a:cubicBezTo>
                  <a:pt x="30" y="94"/>
                  <a:pt x="30" y="93"/>
                  <a:pt x="30" y="93"/>
                </a:cubicBezTo>
                <a:cubicBezTo>
                  <a:pt x="30" y="93"/>
                  <a:pt x="30" y="94"/>
                  <a:pt x="30" y="94"/>
                </a:cubicBezTo>
                <a:moveTo>
                  <a:pt x="59" y="53"/>
                </a:moveTo>
                <a:cubicBezTo>
                  <a:pt x="59" y="53"/>
                  <a:pt x="59" y="53"/>
                  <a:pt x="59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8" y="53"/>
                  <a:pt x="58" y="53"/>
                </a:cubicBezTo>
                <a:cubicBezTo>
                  <a:pt x="58" y="53"/>
                  <a:pt x="58" y="53"/>
                  <a:pt x="59" y="52"/>
                </a:cubicBezTo>
                <a:cubicBezTo>
                  <a:pt x="58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7" y="52"/>
                  <a:pt x="57" y="52"/>
                  <a:pt x="56" y="53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3"/>
                  <a:pt x="58" y="53"/>
                  <a:pt x="58" y="53"/>
                </a:cubicBezTo>
                <a:cubicBezTo>
                  <a:pt x="58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moveTo>
                  <a:pt x="54" y="55"/>
                </a:move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moveTo>
                  <a:pt x="83" y="34"/>
                </a:moveTo>
                <a:cubicBezTo>
                  <a:pt x="83" y="34"/>
                  <a:pt x="83" y="34"/>
                  <a:pt x="83" y="34"/>
                </a:cubicBezTo>
                <a:cubicBezTo>
                  <a:pt x="83" y="35"/>
                  <a:pt x="84" y="35"/>
                  <a:pt x="84" y="35"/>
                </a:cubicBezTo>
                <a:cubicBezTo>
                  <a:pt x="84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4"/>
                  <a:pt x="83" y="34"/>
                </a:cubicBezTo>
                <a:cubicBezTo>
                  <a:pt x="83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6"/>
                  <a:pt x="82" y="36"/>
                  <a:pt x="82" y="36"/>
                </a:cubicBezTo>
                <a:cubicBezTo>
                  <a:pt x="82" y="36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6"/>
                  <a:pt x="83" y="36"/>
                </a:cubicBezTo>
                <a:cubicBezTo>
                  <a:pt x="84" y="36"/>
                  <a:pt x="84" y="36"/>
                  <a:pt x="84" y="36"/>
                </a:cubicBezTo>
                <a:cubicBezTo>
                  <a:pt x="84" y="36"/>
                  <a:pt x="84" y="37"/>
                  <a:pt x="84" y="37"/>
                </a:cubicBezTo>
                <a:cubicBezTo>
                  <a:pt x="84" y="37"/>
                  <a:pt x="84" y="36"/>
                  <a:pt x="84" y="36"/>
                </a:cubicBezTo>
                <a:cubicBezTo>
                  <a:pt x="83" y="36"/>
                  <a:pt x="83" y="37"/>
                  <a:pt x="83" y="37"/>
                </a:cubicBezTo>
                <a:cubicBezTo>
                  <a:pt x="83" y="37"/>
                  <a:pt x="83" y="37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2" y="37"/>
                  <a:pt x="82" y="37"/>
                </a:cubicBezTo>
                <a:cubicBezTo>
                  <a:pt x="82" y="37"/>
                  <a:pt x="83" y="38"/>
                  <a:pt x="83" y="38"/>
                </a:cubicBezTo>
                <a:cubicBezTo>
                  <a:pt x="83" y="37"/>
                  <a:pt x="83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5" y="38"/>
                  <a:pt x="85" y="37"/>
                  <a:pt x="85" y="37"/>
                </a:cubicBezTo>
                <a:cubicBezTo>
                  <a:pt x="85" y="37"/>
                  <a:pt x="86" y="37"/>
                  <a:pt x="86" y="38"/>
                </a:cubicBezTo>
                <a:cubicBezTo>
                  <a:pt x="86" y="38"/>
                  <a:pt x="86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3" y="38"/>
                  <a:pt x="83" y="38"/>
                </a:cubicBezTo>
                <a:cubicBezTo>
                  <a:pt x="83" y="38"/>
                  <a:pt x="83" y="38"/>
                  <a:pt x="83" y="38"/>
                </a:cubicBezTo>
                <a:cubicBezTo>
                  <a:pt x="83" y="38"/>
                  <a:pt x="84" y="39"/>
                  <a:pt x="84" y="39"/>
                </a:cubicBezTo>
                <a:cubicBezTo>
                  <a:pt x="84" y="39"/>
                  <a:pt x="83" y="39"/>
                  <a:pt x="83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5" y="39"/>
                  <a:pt x="85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86" y="39"/>
                  <a:pt x="87" y="40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5" y="40"/>
                  <a:pt x="85" y="41"/>
                  <a:pt x="85" y="41"/>
                </a:cubicBezTo>
                <a:cubicBezTo>
                  <a:pt x="85" y="41"/>
                  <a:pt x="85" y="41"/>
                  <a:pt x="85" y="41"/>
                </a:cubicBezTo>
                <a:cubicBezTo>
                  <a:pt x="84" y="41"/>
                  <a:pt x="84" y="41"/>
                  <a:pt x="84" y="41"/>
                </a:cubicBezTo>
                <a:cubicBezTo>
                  <a:pt x="84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4" y="41"/>
                  <a:pt x="84" y="41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3" y="40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2" y="41"/>
                  <a:pt x="82" y="41"/>
                </a:cubicBezTo>
                <a:cubicBezTo>
                  <a:pt x="82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2" y="41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3"/>
                  <a:pt x="80" y="43"/>
                  <a:pt x="81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43"/>
                  <a:pt x="81" y="43"/>
                  <a:pt x="82" y="43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3" y="42"/>
                  <a:pt x="83" y="42"/>
                </a:cubicBezTo>
                <a:cubicBezTo>
                  <a:pt x="83" y="42"/>
                  <a:pt x="83" y="42"/>
                  <a:pt x="83" y="42"/>
                </a:cubicBezTo>
                <a:cubicBezTo>
                  <a:pt x="83" y="43"/>
                  <a:pt x="83" y="43"/>
                  <a:pt x="82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2" y="43"/>
                  <a:pt x="82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4" y="43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3"/>
                  <a:pt x="85" y="43"/>
                </a:cubicBezTo>
                <a:cubicBezTo>
                  <a:pt x="85" y="43"/>
                  <a:pt x="85" y="43"/>
                  <a:pt x="86" y="43"/>
                </a:cubicBezTo>
                <a:cubicBezTo>
                  <a:pt x="86" y="44"/>
                  <a:pt x="86" y="43"/>
                  <a:pt x="87" y="43"/>
                </a:cubicBezTo>
                <a:cubicBezTo>
                  <a:pt x="87" y="43"/>
                  <a:pt x="87" y="44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4"/>
                  <a:pt x="87" y="44"/>
                  <a:pt x="87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5"/>
                </a:cubicBezTo>
                <a:cubicBezTo>
                  <a:pt x="88" y="45"/>
                  <a:pt x="88" y="44"/>
                  <a:pt x="88" y="44"/>
                </a:cubicBezTo>
                <a:cubicBezTo>
                  <a:pt x="88" y="44"/>
                  <a:pt x="88" y="44"/>
                  <a:pt x="89" y="44"/>
                </a:cubicBezTo>
                <a:cubicBezTo>
                  <a:pt x="89" y="44"/>
                  <a:pt x="89" y="44"/>
                  <a:pt x="89" y="44"/>
                </a:cubicBezTo>
                <a:cubicBezTo>
                  <a:pt x="89" y="44"/>
                  <a:pt x="89" y="44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6"/>
                  <a:pt x="91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89" y="46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6"/>
                  <a:pt x="90" y="46"/>
                  <a:pt x="89" y="46"/>
                </a:cubicBezTo>
                <a:cubicBezTo>
                  <a:pt x="89" y="46"/>
                  <a:pt x="89" y="46"/>
                  <a:pt x="89" y="46"/>
                </a:cubicBezTo>
                <a:cubicBezTo>
                  <a:pt x="89" y="46"/>
                  <a:pt x="89" y="47"/>
                  <a:pt x="88" y="46"/>
                </a:cubicBezTo>
                <a:cubicBezTo>
                  <a:pt x="88" y="46"/>
                  <a:pt x="88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6" y="45"/>
                  <a:pt x="86" y="45"/>
                  <a:pt x="86" y="45"/>
                </a:cubicBezTo>
                <a:cubicBezTo>
                  <a:pt x="86" y="45"/>
                  <a:pt x="86" y="45"/>
                  <a:pt x="86" y="45"/>
                </a:cubicBezTo>
                <a:cubicBezTo>
                  <a:pt x="85" y="45"/>
                  <a:pt x="85" y="45"/>
                  <a:pt x="85" y="45"/>
                </a:cubicBezTo>
                <a:cubicBezTo>
                  <a:pt x="84" y="45"/>
                  <a:pt x="84" y="46"/>
                  <a:pt x="84" y="46"/>
                </a:cubicBezTo>
                <a:cubicBezTo>
                  <a:pt x="83" y="45"/>
                  <a:pt x="83" y="45"/>
                  <a:pt x="82" y="45"/>
                </a:cubicBezTo>
                <a:cubicBezTo>
                  <a:pt x="82" y="45"/>
                  <a:pt x="82" y="45"/>
                  <a:pt x="81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5"/>
                  <a:pt x="81" y="45"/>
                  <a:pt x="82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82" y="45"/>
                  <a:pt x="83" y="45"/>
                  <a:pt x="83" y="46"/>
                </a:cubicBezTo>
                <a:cubicBezTo>
                  <a:pt x="83" y="46"/>
                  <a:pt x="83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85" y="46"/>
                  <a:pt x="85" y="45"/>
                  <a:pt x="85" y="45"/>
                </a:cubicBezTo>
                <a:cubicBezTo>
                  <a:pt x="85" y="45"/>
                  <a:pt x="85" y="46"/>
                  <a:pt x="85" y="46"/>
                </a:cubicBezTo>
                <a:cubicBezTo>
                  <a:pt x="85" y="46"/>
                  <a:pt x="85" y="46"/>
                  <a:pt x="85" y="46"/>
                </a:cubicBezTo>
                <a:cubicBezTo>
                  <a:pt x="85" y="46"/>
                  <a:pt x="85" y="47"/>
                  <a:pt x="85" y="47"/>
                </a:cubicBezTo>
                <a:cubicBezTo>
                  <a:pt x="85" y="47"/>
                  <a:pt x="84" y="47"/>
                  <a:pt x="84" y="47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3" y="47"/>
                  <a:pt x="83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4" y="48"/>
                  <a:pt x="83" y="48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49"/>
                  <a:pt x="83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5" y="48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6" y="48"/>
                  <a:pt x="85" y="48"/>
                  <a:pt x="85" y="48"/>
                </a:cubicBezTo>
                <a:cubicBezTo>
                  <a:pt x="85" y="48"/>
                  <a:pt x="85" y="49"/>
                  <a:pt x="85" y="49"/>
                </a:cubicBezTo>
                <a:cubicBezTo>
                  <a:pt x="85" y="49"/>
                  <a:pt x="84" y="49"/>
                  <a:pt x="84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9"/>
                  <a:pt x="84" y="49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9"/>
                  <a:pt x="86" y="49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6" y="48"/>
                  <a:pt x="87" y="48"/>
                  <a:pt x="87" y="47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47"/>
                  <a:pt x="87" y="47"/>
                  <a:pt x="87" y="48"/>
                </a:cubicBezTo>
                <a:cubicBezTo>
                  <a:pt x="87" y="48"/>
                  <a:pt x="88" y="47"/>
                  <a:pt x="88" y="47"/>
                </a:cubicBezTo>
                <a:cubicBezTo>
                  <a:pt x="88" y="47"/>
                  <a:pt x="89" y="47"/>
                  <a:pt x="89" y="47"/>
                </a:cubicBezTo>
                <a:cubicBezTo>
                  <a:pt x="89" y="47"/>
                  <a:pt x="89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6"/>
                </a:cubicBezTo>
                <a:cubicBezTo>
                  <a:pt x="91" y="47"/>
                  <a:pt x="91" y="47"/>
                  <a:pt x="91" y="47"/>
                </a:cubicBezTo>
                <a:cubicBezTo>
                  <a:pt x="91" y="47"/>
                  <a:pt x="90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89" y="48"/>
                  <a:pt x="89" y="48"/>
                </a:cubicBezTo>
                <a:cubicBezTo>
                  <a:pt x="89" y="49"/>
                  <a:pt x="89" y="49"/>
                  <a:pt x="90" y="49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50"/>
                  <a:pt x="89" y="50"/>
                </a:cubicBezTo>
                <a:cubicBezTo>
                  <a:pt x="89" y="50"/>
                  <a:pt x="89" y="50"/>
                  <a:pt x="88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50"/>
                  <a:pt x="89" y="51"/>
                  <a:pt x="89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86" y="53"/>
                  <a:pt x="86" y="53"/>
                  <a:pt x="85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3"/>
                  <a:pt x="84" y="53"/>
                  <a:pt x="84" y="53"/>
                </a:cubicBezTo>
                <a:cubicBezTo>
                  <a:pt x="84" y="53"/>
                  <a:pt x="85" y="53"/>
                  <a:pt x="85" y="53"/>
                </a:cubicBezTo>
                <a:cubicBezTo>
                  <a:pt x="85" y="54"/>
                  <a:pt x="84" y="54"/>
                  <a:pt x="84" y="54"/>
                </a:cubicBezTo>
                <a:cubicBezTo>
                  <a:pt x="84" y="53"/>
                  <a:pt x="84" y="54"/>
                  <a:pt x="84" y="53"/>
                </a:cubicBezTo>
                <a:cubicBezTo>
                  <a:pt x="84" y="54"/>
                  <a:pt x="84" y="54"/>
                  <a:pt x="84" y="54"/>
                </a:cubicBezTo>
                <a:cubicBezTo>
                  <a:pt x="84" y="54"/>
                  <a:pt x="84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3" y="54"/>
                  <a:pt x="82" y="54"/>
                </a:cubicBezTo>
                <a:cubicBezTo>
                  <a:pt x="82" y="54"/>
                  <a:pt x="82" y="54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4"/>
                  <a:pt x="81" y="54"/>
                  <a:pt x="81" y="54"/>
                </a:cubicBezTo>
                <a:cubicBezTo>
                  <a:pt x="81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3" y="54"/>
                  <a:pt x="82" y="55"/>
                  <a:pt x="82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82" y="55"/>
                  <a:pt x="82" y="55"/>
                  <a:pt x="81" y="55"/>
                </a:cubicBezTo>
                <a:cubicBezTo>
                  <a:pt x="81" y="56"/>
                  <a:pt x="82" y="56"/>
                  <a:pt x="81" y="56"/>
                </a:cubicBezTo>
                <a:cubicBezTo>
                  <a:pt x="81" y="56"/>
                  <a:pt x="81" y="56"/>
                  <a:pt x="81" y="56"/>
                </a:cubicBezTo>
                <a:cubicBezTo>
                  <a:pt x="81" y="56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8"/>
                  <a:pt x="81" y="58"/>
                  <a:pt x="81" y="59"/>
                </a:cubicBezTo>
                <a:cubicBezTo>
                  <a:pt x="81" y="59"/>
                  <a:pt x="81" y="59"/>
                  <a:pt x="80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59"/>
                  <a:pt x="79" y="59"/>
                  <a:pt x="79" y="59"/>
                </a:cubicBezTo>
                <a:cubicBezTo>
                  <a:pt x="79" y="59"/>
                  <a:pt x="80" y="59"/>
                  <a:pt x="80" y="59"/>
                </a:cubicBezTo>
                <a:cubicBezTo>
                  <a:pt x="80" y="59"/>
                  <a:pt x="79" y="59"/>
                  <a:pt x="79" y="59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6" y="60"/>
                  <a:pt x="76" y="60"/>
                </a:cubicBezTo>
                <a:cubicBezTo>
                  <a:pt x="76" y="60"/>
                  <a:pt x="76" y="60"/>
                  <a:pt x="76" y="61"/>
                </a:cubicBezTo>
                <a:cubicBezTo>
                  <a:pt x="76" y="61"/>
                  <a:pt x="77" y="61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1"/>
                  <a:pt x="76" y="62"/>
                </a:cubicBezTo>
                <a:cubicBezTo>
                  <a:pt x="76" y="62"/>
                  <a:pt x="76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4" y="62"/>
                  <a:pt x="75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5" y="62"/>
                </a:cubicBezTo>
                <a:cubicBezTo>
                  <a:pt x="75" y="62"/>
                  <a:pt x="75" y="63"/>
                  <a:pt x="75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3"/>
                  <a:pt x="74" y="63"/>
                  <a:pt x="73" y="63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4"/>
                  <a:pt x="74" y="63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3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3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6"/>
                  <a:pt x="74" y="66"/>
                </a:cubicBezTo>
                <a:cubicBezTo>
                  <a:pt x="74" y="66"/>
                  <a:pt x="75" y="66"/>
                  <a:pt x="75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7"/>
                  <a:pt x="74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4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3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8"/>
                  <a:pt x="74" y="68"/>
                  <a:pt x="74" y="68"/>
                </a:cubicBezTo>
                <a:cubicBezTo>
                  <a:pt x="73" y="68"/>
                  <a:pt x="73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2" y="68"/>
                  <a:pt x="72" y="69"/>
                  <a:pt x="72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2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2" y="69"/>
                  <a:pt x="72" y="69"/>
                </a:cubicBezTo>
                <a:cubicBezTo>
                  <a:pt x="72" y="69"/>
                  <a:pt x="72" y="69"/>
                  <a:pt x="73" y="70"/>
                </a:cubicBezTo>
                <a:cubicBezTo>
                  <a:pt x="73" y="70"/>
                  <a:pt x="73" y="70"/>
                  <a:pt x="73" y="70"/>
                </a:cubicBezTo>
                <a:cubicBezTo>
                  <a:pt x="73" y="70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2" y="72"/>
                  <a:pt x="73" y="72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2" y="74"/>
                  <a:pt x="71" y="74"/>
                </a:cubicBezTo>
                <a:cubicBezTo>
                  <a:pt x="71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3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1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70" y="74"/>
                  <a:pt x="70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69" y="75"/>
                  <a:pt x="70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70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8" y="74"/>
                  <a:pt x="69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3"/>
                  <a:pt x="68" y="73"/>
                </a:cubicBezTo>
                <a:cubicBezTo>
                  <a:pt x="68" y="73"/>
                  <a:pt x="69" y="73"/>
                  <a:pt x="69" y="73"/>
                </a:cubicBezTo>
                <a:cubicBezTo>
                  <a:pt x="69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7" y="73"/>
                  <a:pt x="67" y="73"/>
                </a:cubicBezTo>
                <a:cubicBezTo>
                  <a:pt x="67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2"/>
                  <a:pt x="67" y="72"/>
                </a:cubicBezTo>
                <a:cubicBezTo>
                  <a:pt x="67" y="72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5" y="73"/>
                </a:cubicBezTo>
                <a:cubicBezTo>
                  <a:pt x="65" y="73"/>
                  <a:pt x="65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4"/>
                  <a:pt x="64" y="74"/>
                  <a:pt x="64" y="74"/>
                </a:cubicBezTo>
                <a:cubicBezTo>
                  <a:pt x="64" y="74"/>
                  <a:pt x="65" y="74"/>
                  <a:pt x="65" y="73"/>
                </a:cubicBezTo>
                <a:cubicBezTo>
                  <a:pt x="65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3" y="73"/>
                  <a:pt x="63" y="73"/>
                </a:cubicBezTo>
                <a:cubicBezTo>
                  <a:pt x="63" y="73"/>
                  <a:pt x="63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3"/>
                  <a:pt x="63" y="72"/>
                  <a:pt x="63" y="72"/>
                </a:cubicBezTo>
                <a:cubicBezTo>
                  <a:pt x="63" y="72"/>
                  <a:pt x="63" y="73"/>
                  <a:pt x="63" y="73"/>
                </a:cubicBezTo>
                <a:cubicBezTo>
                  <a:pt x="62" y="73"/>
                  <a:pt x="62" y="73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3" y="72"/>
                  <a:pt x="62" y="71"/>
                </a:cubicBezTo>
                <a:cubicBezTo>
                  <a:pt x="62" y="72"/>
                  <a:pt x="62" y="72"/>
                  <a:pt x="61" y="72"/>
                </a:cubicBezTo>
                <a:cubicBezTo>
                  <a:pt x="62" y="72"/>
                  <a:pt x="62" y="72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2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1"/>
                  <a:pt x="60" y="71"/>
                </a:cubicBezTo>
                <a:cubicBezTo>
                  <a:pt x="60" y="71"/>
                  <a:pt x="60" y="71"/>
                  <a:pt x="60" y="70"/>
                </a:cubicBezTo>
                <a:cubicBezTo>
                  <a:pt x="60" y="70"/>
                  <a:pt x="60" y="70"/>
                  <a:pt x="61" y="70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0" y="69"/>
                  <a:pt x="60" y="70"/>
                  <a:pt x="60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0"/>
                  <a:pt x="60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0"/>
                  <a:pt x="60" y="70"/>
                </a:cubicBezTo>
                <a:cubicBezTo>
                  <a:pt x="59" y="69"/>
                  <a:pt x="60" y="69"/>
                  <a:pt x="60" y="69"/>
                </a:cubicBezTo>
                <a:cubicBezTo>
                  <a:pt x="60" y="69"/>
                  <a:pt x="60" y="69"/>
                  <a:pt x="59" y="69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8"/>
                  <a:pt x="59" y="68"/>
                  <a:pt x="60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9" y="68"/>
                  <a:pt x="59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7"/>
                  <a:pt x="58" y="67"/>
                </a:cubicBezTo>
                <a:cubicBezTo>
                  <a:pt x="58" y="67"/>
                  <a:pt x="58" y="67"/>
                  <a:pt x="59" y="67"/>
                </a:cubicBezTo>
                <a:cubicBezTo>
                  <a:pt x="59" y="67"/>
                  <a:pt x="59" y="67"/>
                  <a:pt x="60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7"/>
                  <a:pt x="60" y="67"/>
                  <a:pt x="60" y="66"/>
                </a:cubicBezTo>
                <a:cubicBezTo>
                  <a:pt x="60" y="67"/>
                  <a:pt x="60" y="67"/>
                  <a:pt x="60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7"/>
                  <a:pt x="59" y="67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60" y="66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0" y="66"/>
                  <a:pt x="60" y="66"/>
                </a:cubicBezTo>
                <a:cubicBezTo>
                  <a:pt x="60" y="66"/>
                  <a:pt x="60" y="66"/>
                  <a:pt x="60" y="65"/>
                </a:cubicBezTo>
                <a:cubicBezTo>
                  <a:pt x="60" y="65"/>
                  <a:pt x="60" y="66"/>
                  <a:pt x="59" y="66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7"/>
                  <a:pt x="58" y="67"/>
                </a:cubicBezTo>
                <a:cubicBezTo>
                  <a:pt x="58" y="67"/>
                  <a:pt x="57" y="67"/>
                  <a:pt x="57" y="67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67"/>
                  <a:pt x="57" y="67"/>
                  <a:pt x="57" y="66"/>
                </a:cubicBezTo>
                <a:cubicBezTo>
                  <a:pt x="57" y="66"/>
                  <a:pt x="57" y="66"/>
                  <a:pt x="58" y="65"/>
                </a:cubicBezTo>
                <a:cubicBezTo>
                  <a:pt x="58" y="65"/>
                  <a:pt x="58" y="65"/>
                  <a:pt x="58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3"/>
                  <a:pt x="56" y="63"/>
                </a:cubicBezTo>
                <a:cubicBezTo>
                  <a:pt x="56" y="63"/>
                  <a:pt x="56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6" y="63"/>
                  <a:pt x="56" y="63"/>
                </a:cubicBezTo>
                <a:cubicBezTo>
                  <a:pt x="56" y="63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1"/>
                  <a:pt x="58" y="61"/>
                  <a:pt x="58" y="61"/>
                </a:cubicBezTo>
                <a:cubicBezTo>
                  <a:pt x="59" y="61"/>
                  <a:pt x="59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8" y="61"/>
                  <a:pt x="58" y="61"/>
                </a:cubicBezTo>
                <a:cubicBezTo>
                  <a:pt x="58" y="61"/>
                  <a:pt x="58" y="61"/>
                  <a:pt x="58" y="61"/>
                </a:cubicBezTo>
                <a:cubicBezTo>
                  <a:pt x="58" y="61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6" y="62"/>
                  <a:pt x="56" y="63"/>
                </a:cubicBezTo>
                <a:cubicBezTo>
                  <a:pt x="56" y="63"/>
                  <a:pt x="56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3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2"/>
                  <a:pt x="56" y="62"/>
                  <a:pt x="56" y="6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2"/>
                  <a:pt x="56" y="62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6" y="61"/>
                  <a:pt x="57" y="62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7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6" y="60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6" y="60"/>
                  <a:pt x="56" y="60"/>
                  <a:pt x="56" y="59"/>
                </a:cubicBezTo>
                <a:cubicBezTo>
                  <a:pt x="56" y="59"/>
                  <a:pt x="56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6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59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59"/>
                  <a:pt x="55" y="59"/>
                </a:cubicBezTo>
                <a:cubicBezTo>
                  <a:pt x="55" y="59"/>
                  <a:pt x="55" y="59"/>
                  <a:pt x="56" y="59"/>
                </a:cubicBezTo>
                <a:cubicBezTo>
                  <a:pt x="56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6" y="59"/>
                  <a:pt x="56" y="59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7" y="58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8"/>
                </a:cubicBezTo>
                <a:cubicBezTo>
                  <a:pt x="58" y="58"/>
                  <a:pt x="59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9" y="57"/>
                </a:cubicBezTo>
                <a:cubicBezTo>
                  <a:pt x="59" y="57"/>
                  <a:pt x="59" y="57"/>
                  <a:pt x="59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7" y="55"/>
                </a:cubicBezTo>
                <a:cubicBezTo>
                  <a:pt x="57" y="55"/>
                  <a:pt x="58" y="55"/>
                  <a:pt x="57" y="55"/>
                </a:cubicBezTo>
                <a:cubicBezTo>
                  <a:pt x="57" y="55"/>
                  <a:pt x="57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5" y="56"/>
                  <a:pt x="55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56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1" y="58"/>
                  <a:pt x="48" y="61"/>
                  <a:pt x="46" y="64"/>
                </a:cubicBezTo>
                <a:cubicBezTo>
                  <a:pt x="46" y="64"/>
                  <a:pt x="46" y="64"/>
                  <a:pt x="46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8" y="66"/>
                  <a:pt x="48" y="66"/>
                </a:cubicBezTo>
                <a:cubicBezTo>
                  <a:pt x="48" y="66"/>
                  <a:pt x="48" y="66"/>
                  <a:pt x="48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0" y="66"/>
                  <a:pt x="50" y="67"/>
                  <a:pt x="51" y="67"/>
                </a:cubicBezTo>
                <a:cubicBezTo>
                  <a:pt x="51" y="67"/>
                  <a:pt x="51" y="67"/>
                  <a:pt x="51" y="67"/>
                </a:cubicBezTo>
                <a:cubicBezTo>
                  <a:pt x="50" y="67"/>
                  <a:pt x="50" y="67"/>
                  <a:pt x="50" y="67"/>
                </a:cubicBezTo>
                <a:cubicBezTo>
                  <a:pt x="50" y="68"/>
                  <a:pt x="49" y="67"/>
                  <a:pt x="49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8"/>
                  <a:pt x="50" y="68"/>
                  <a:pt x="50" y="68"/>
                </a:cubicBezTo>
                <a:cubicBezTo>
                  <a:pt x="49" y="68"/>
                  <a:pt x="49" y="68"/>
                  <a:pt x="49" y="69"/>
                </a:cubicBezTo>
                <a:cubicBezTo>
                  <a:pt x="48" y="69"/>
                  <a:pt x="48" y="68"/>
                  <a:pt x="48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8" y="70"/>
                  <a:pt x="48" y="70"/>
                </a:cubicBezTo>
                <a:cubicBezTo>
                  <a:pt x="48" y="70"/>
                  <a:pt x="48" y="70"/>
                  <a:pt x="48" y="70"/>
                </a:cubicBezTo>
                <a:cubicBezTo>
                  <a:pt x="48" y="70"/>
                  <a:pt x="47" y="70"/>
                  <a:pt x="47" y="70"/>
                </a:cubicBezTo>
                <a:cubicBezTo>
                  <a:pt x="47" y="69"/>
                  <a:pt x="47" y="69"/>
                  <a:pt x="47" y="69"/>
                </a:cubicBezTo>
                <a:cubicBezTo>
                  <a:pt x="47" y="69"/>
                  <a:pt x="46" y="69"/>
                  <a:pt x="46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8"/>
                  <a:pt x="46" y="68"/>
                  <a:pt x="46" y="68"/>
                </a:cubicBezTo>
                <a:cubicBezTo>
                  <a:pt x="46" y="68"/>
                  <a:pt x="46" y="68"/>
                  <a:pt x="45" y="68"/>
                </a:cubicBezTo>
                <a:cubicBezTo>
                  <a:pt x="45" y="68"/>
                  <a:pt x="44" y="67"/>
                  <a:pt x="44" y="67"/>
                </a:cubicBezTo>
                <a:cubicBezTo>
                  <a:pt x="44" y="67"/>
                  <a:pt x="43" y="68"/>
                  <a:pt x="43" y="68"/>
                </a:cubicBezTo>
                <a:cubicBezTo>
                  <a:pt x="43" y="68"/>
                  <a:pt x="43" y="68"/>
                  <a:pt x="44" y="68"/>
                </a:cubicBezTo>
                <a:cubicBezTo>
                  <a:pt x="44" y="68"/>
                  <a:pt x="44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4" y="69"/>
                  <a:pt x="44" y="70"/>
                  <a:pt x="44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44" y="70"/>
                  <a:pt x="45" y="70"/>
                </a:cubicBezTo>
                <a:cubicBezTo>
                  <a:pt x="45" y="70"/>
                  <a:pt x="45" y="71"/>
                  <a:pt x="45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2"/>
                  <a:pt x="47" y="72"/>
                  <a:pt x="47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3"/>
                  <a:pt x="46" y="72"/>
                  <a:pt x="46" y="72"/>
                </a:cubicBezTo>
                <a:cubicBezTo>
                  <a:pt x="46" y="73"/>
                  <a:pt x="46" y="73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5"/>
                </a:cubicBezTo>
                <a:cubicBezTo>
                  <a:pt x="46" y="74"/>
                  <a:pt x="46" y="74"/>
                  <a:pt x="45" y="74"/>
                </a:cubicBezTo>
                <a:cubicBezTo>
                  <a:pt x="44" y="74"/>
                  <a:pt x="44" y="73"/>
                  <a:pt x="43" y="72"/>
                </a:cubicBezTo>
                <a:cubicBezTo>
                  <a:pt x="43" y="72"/>
                  <a:pt x="43" y="73"/>
                  <a:pt x="43" y="73"/>
                </a:cubicBezTo>
                <a:cubicBezTo>
                  <a:pt x="42" y="73"/>
                  <a:pt x="42" y="72"/>
                  <a:pt x="42" y="72"/>
                </a:cubicBezTo>
                <a:cubicBezTo>
                  <a:pt x="42" y="73"/>
                  <a:pt x="43" y="74"/>
                  <a:pt x="43" y="74"/>
                </a:cubicBezTo>
                <a:cubicBezTo>
                  <a:pt x="44" y="74"/>
                  <a:pt x="45" y="75"/>
                  <a:pt x="45" y="76"/>
                </a:cubicBezTo>
                <a:cubicBezTo>
                  <a:pt x="44" y="76"/>
                  <a:pt x="43" y="75"/>
                  <a:pt x="43" y="75"/>
                </a:cubicBezTo>
                <a:cubicBezTo>
                  <a:pt x="42" y="75"/>
                  <a:pt x="42" y="75"/>
                  <a:pt x="41" y="75"/>
                </a:cubicBezTo>
                <a:cubicBezTo>
                  <a:pt x="41" y="75"/>
                  <a:pt x="41" y="74"/>
                  <a:pt x="41" y="74"/>
                </a:cubicBezTo>
                <a:cubicBezTo>
                  <a:pt x="41" y="74"/>
                  <a:pt x="40" y="74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4"/>
                  <a:pt x="39" y="74"/>
                  <a:pt x="39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5"/>
                  <a:pt x="38" y="75"/>
                  <a:pt x="38" y="76"/>
                </a:cubicBezTo>
                <a:cubicBezTo>
                  <a:pt x="38" y="76"/>
                  <a:pt x="38" y="76"/>
                  <a:pt x="38" y="76"/>
                </a:cubicBezTo>
                <a:cubicBezTo>
                  <a:pt x="38" y="77"/>
                  <a:pt x="38" y="77"/>
                  <a:pt x="38" y="77"/>
                </a:cubicBezTo>
                <a:cubicBezTo>
                  <a:pt x="39" y="77"/>
                  <a:pt x="40" y="77"/>
                  <a:pt x="40" y="78"/>
                </a:cubicBezTo>
                <a:cubicBezTo>
                  <a:pt x="41" y="78"/>
                  <a:pt x="41" y="77"/>
                  <a:pt x="41" y="77"/>
                </a:cubicBezTo>
                <a:cubicBezTo>
                  <a:pt x="41" y="77"/>
                  <a:pt x="41" y="78"/>
                  <a:pt x="41" y="78"/>
                </a:cubicBezTo>
                <a:cubicBezTo>
                  <a:pt x="41" y="78"/>
                  <a:pt x="41" y="78"/>
                  <a:pt x="41" y="78"/>
                </a:cubicBezTo>
                <a:cubicBezTo>
                  <a:pt x="40" y="78"/>
                  <a:pt x="41" y="80"/>
                  <a:pt x="41" y="81"/>
                </a:cubicBezTo>
                <a:cubicBezTo>
                  <a:pt x="41" y="81"/>
                  <a:pt x="41" y="81"/>
                  <a:pt x="40" y="81"/>
                </a:cubicBezTo>
                <a:cubicBezTo>
                  <a:pt x="40" y="81"/>
                  <a:pt x="40" y="81"/>
                  <a:pt x="41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81"/>
                  <a:pt x="42" y="81"/>
                  <a:pt x="43" y="82"/>
                </a:cubicBezTo>
                <a:cubicBezTo>
                  <a:pt x="43" y="82"/>
                  <a:pt x="43" y="82"/>
                  <a:pt x="42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2"/>
                  <a:pt x="44" y="82"/>
                  <a:pt x="44" y="82"/>
                </a:cubicBezTo>
                <a:cubicBezTo>
                  <a:pt x="44" y="82"/>
                  <a:pt x="44" y="81"/>
                  <a:pt x="44" y="81"/>
                </a:cubicBezTo>
                <a:cubicBezTo>
                  <a:pt x="45" y="81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1"/>
                  <a:pt x="45" y="81"/>
                  <a:pt x="46" y="80"/>
                </a:cubicBezTo>
                <a:cubicBezTo>
                  <a:pt x="45" y="79"/>
                  <a:pt x="46" y="80"/>
                  <a:pt x="46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7" y="79"/>
                  <a:pt x="47" y="79"/>
                  <a:pt x="47" y="79"/>
                </a:cubicBezTo>
                <a:cubicBezTo>
                  <a:pt x="47" y="79"/>
                  <a:pt x="48" y="81"/>
                  <a:pt x="49" y="81"/>
                </a:cubicBezTo>
                <a:cubicBezTo>
                  <a:pt x="49" y="82"/>
                  <a:pt x="48" y="82"/>
                  <a:pt x="48" y="82"/>
                </a:cubicBezTo>
                <a:cubicBezTo>
                  <a:pt x="49" y="82"/>
                  <a:pt x="49" y="82"/>
                  <a:pt x="49" y="82"/>
                </a:cubicBezTo>
                <a:cubicBezTo>
                  <a:pt x="49" y="83"/>
                  <a:pt x="50" y="82"/>
                  <a:pt x="50" y="83"/>
                </a:cubicBezTo>
                <a:cubicBezTo>
                  <a:pt x="50" y="83"/>
                  <a:pt x="50" y="83"/>
                  <a:pt x="49" y="83"/>
                </a:cubicBezTo>
                <a:cubicBezTo>
                  <a:pt x="50" y="84"/>
                  <a:pt x="50" y="84"/>
                  <a:pt x="50" y="84"/>
                </a:cubicBezTo>
                <a:cubicBezTo>
                  <a:pt x="50" y="84"/>
                  <a:pt x="50" y="84"/>
                  <a:pt x="50" y="85"/>
                </a:cubicBezTo>
                <a:cubicBezTo>
                  <a:pt x="50" y="85"/>
                  <a:pt x="50" y="84"/>
                  <a:pt x="49" y="85"/>
                </a:cubicBezTo>
                <a:cubicBezTo>
                  <a:pt x="49" y="85"/>
                  <a:pt x="49" y="85"/>
                  <a:pt x="49" y="85"/>
                </a:cubicBezTo>
                <a:cubicBezTo>
                  <a:pt x="49" y="85"/>
                  <a:pt x="50" y="85"/>
                  <a:pt x="50" y="86"/>
                </a:cubicBezTo>
                <a:cubicBezTo>
                  <a:pt x="50" y="86"/>
                  <a:pt x="50" y="86"/>
                  <a:pt x="50" y="86"/>
                </a:cubicBezTo>
                <a:cubicBezTo>
                  <a:pt x="51" y="86"/>
                  <a:pt x="52" y="86"/>
                  <a:pt x="52" y="87"/>
                </a:cubicBezTo>
                <a:cubicBezTo>
                  <a:pt x="51" y="87"/>
                  <a:pt x="51" y="87"/>
                  <a:pt x="51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7"/>
                  <a:pt x="53" y="88"/>
                  <a:pt x="54" y="88"/>
                </a:cubicBezTo>
                <a:cubicBezTo>
                  <a:pt x="54" y="88"/>
                  <a:pt x="54" y="88"/>
                  <a:pt x="55" y="88"/>
                </a:cubicBezTo>
                <a:cubicBezTo>
                  <a:pt x="55" y="89"/>
                  <a:pt x="54" y="89"/>
                  <a:pt x="54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90"/>
                  <a:pt x="53" y="90"/>
                  <a:pt x="53" y="90"/>
                </a:cubicBezTo>
                <a:cubicBezTo>
                  <a:pt x="54" y="89"/>
                  <a:pt x="54" y="88"/>
                  <a:pt x="55" y="89"/>
                </a:cubicBezTo>
                <a:cubicBezTo>
                  <a:pt x="55" y="89"/>
                  <a:pt x="55" y="90"/>
                  <a:pt x="55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5" y="90"/>
                  <a:pt x="56" y="90"/>
                  <a:pt x="56" y="90"/>
                </a:cubicBezTo>
                <a:cubicBezTo>
                  <a:pt x="56" y="90"/>
                  <a:pt x="57" y="90"/>
                  <a:pt x="57" y="90"/>
                </a:cubicBezTo>
                <a:cubicBezTo>
                  <a:pt x="57" y="91"/>
                  <a:pt x="57" y="91"/>
                  <a:pt x="57" y="91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2"/>
                  <a:pt x="56" y="93"/>
                  <a:pt x="56" y="93"/>
                </a:cubicBezTo>
                <a:cubicBezTo>
                  <a:pt x="55" y="93"/>
                  <a:pt x="54" y="93"/>
                  <a:pt x="54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52" y="95"/>
                  <a:pt x="51" y="95"/>
                  <a:pt x="50" y="95"/>
                </a:cubicBezTo>
                <a:cubicBezTo>
                  <a:pt x="50" y="95"/>
                  <a:pt x="49" y="95"/>
                  <a:pt x="48" y="95"/>
                </a:cubicBezTo>
                <a:cubicBezTo>
                  <a:pt x="48" y="95"/>
                  <a:pt x="47" y="95"/>
                  <a:pt x="46" y="95"/>
                </a:cubicBezTo>
                <a:cubicBezTo>
                  <a:pt x="46" y="95"/>
                  <a:pt x="45" y="95"/>
                  <a:pt x="44" y="95"/>
                </a:cubicBezTo>
                <a:cubicBezTo>
                  <a:pt x="44" y="95"/>
                  <a:pt x="44" y="96"/>
                  <a:pt x="43" y="96"/>
                </a:cubicBezTo>
                <a:cubicBezTo>
                  <a:pt x="43" y="96"/>
                  <a:pt x="43" y="96"/>
                  <a:pt x="42" y="97"/>
                </a:cubicBezTo>
                <a:cubicBezTo>
                  <a:pt x="41" y="97"/>
                  <a:pt x="40" y="99"/>
                  <a:pt x="39" y="100"/>
                </a:cubicBezTo>
                <a:cubicBezTo>
                  <a:pt x="40" y="100"/>
                  <a:pt x="40" y="99"/>
                  <a:pt x="41" y="98"/>
                </a:cubicBezTo>
                <a:cubicBezTo>
                  <a:pt x="42" y="98"/>
                  <a:pt x="43" y="97"/>
                  <a:pt x="44" y="97"/>
                </a:cubicBezTo>
                <a:cubicBezTo>
                  <a:pt x="45" y="96"/>
                  <a:pt x="47" y="96"/>
                  <a:pt x="47" y="97"/>
                </a:cubicBezTo>
                <a:cubicBezTo>
                  <a:pt x="47" y="98"/>
                  <a:pt x="46" y="98"/>
                  <a:pt x="46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98"/>
                  <a:pt x="44" y="98"/>
                </a:cubicBezTo>
                <a:cubicBezTo>
                  <a:pt x="44" y="98"/>
                  <a:pt x="44" y="98"/>
                  <a:pt x="44" y="98"/>
                </a:cubicBezTo>
                <a:cubicBezTo>
                  <a:pt x="45" y="98"/>
                  <a:pt x="45" y="98"/>
                  <a:pt x="45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1"/>
                  <a:pt x="47" y="101"/>
                  <a:pt x="48" y="101"/>
                </a:cubicBezTo>
                <a:cubicBezTo>
                  <a:pt x="48" y="101"/>
                  <a:pt x="48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8" y="10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1"/>
                  <a:pt x="48" y="102"/>
                  <a:pt x="48" y="102"/>
                </a:cubicBezTo>
                <a:cubicBezTo>
                  <a:pt x="48" y="102"/>
                  <a:pt x="49" y="101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1"/>
                  <a:pt x="50" y="101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0" y="102"/>
                  <a:pt x="51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3"/>
                </a:cubicBezTo>
                <a:cubicBezTo>
                  <a:pt x="50" y="103"/>
                  <a:pt x="50" y="102"/>
                  <a:pt x="50" y="102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49" y="103"/>
                  <a:pt x="49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7" y="104"/>
                  <a:pt x="46" y="104"/>
                  <a:pt x="46" y="104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4"/>
                  <a:pt x="45" y="104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7" y="102"/>
                  <a:pt x="47" y="102"/>
                </a:cubicBezTo>
                <a:cubicBezTo>
                  <a:pt x="47" y="102"/>
                  <a:pt x="47" y="102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2"/>
                  <a:pt x="48" y="102"/>
                  <a:pt x="48" y="10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7" y="102"/>
                  <a:pt x="47" y="102"/>
                  <a:pt x="46" y="102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47" y="102"/>
                  <a:pt x="47" y="102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2"/>
                </a:cubicBezTo>
                <a:cubicBezTo>
                  <a:pt x="47" y="102"/>
                  <a:pt x="46" y="102"/>
                  <a:pt x="46" y="102"/>
                </a:cubicBezTo>
                <a:cubicBezTo>
                  <a:pt x="46" y="102"/>
                  <a:pt x="46" y="102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3"/>
                  <a:pt x="44" y="103"/>
                </a:cubicBezTo>
                <a:cubicBezTo>
                  <a:pt x="44" y="102"/>
                  <a:pt x="44" y="102"/>
                  <a:pt x="44" y="103"/>
                </a:cubicBezTo>
                <a:cubicBezTo>
                  <a:pt x="44" y="103"/>
                  <a:pt x="44" y="102"/>
                  <a:pt x="44" y="102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3" y="104"/>
                  <a:pt x="42" y="103"/>
                  <a:pt x="42" y="103"/>
                </a:cubicBezTo>
                <a:cubicBezTo>
                  <a:pt x="42" y="103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0" y="105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39" y="106"/>
                  <a:pt x="39" y="106"/>
                </a:cubicBezTo>
                <a:cubicBezTo>
                  <a:pt x="39" y="106"/>
                  <a:pt x="39" y="106"/>
                  <a:pt x="40" y="106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39" y="106"/>
                  <a:pt x="39" y="106"/>
                  <a:pt x="39" y="107"/>
                </a:cubicBezTo>
                <a:cubicBezTo>
                  <a:pt x="39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8"/>
                  <a:pt x="40" y="108"/>
                </a:cubicBezTo>
                <a:cubicBezTo>
                  <a:pt x="40" y="107"/>
                  <a:pt x="40" y="107"/>
                  <a:pt x="39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108"/>
                  <a:pt x="39" y="107"/>
                  <a:pt x="39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7" y="108"/>
                  <a:pt x="36" y="108"/>
                  <a:pt x="36" y="109"/>
                </a:cubicBezTo>
                <a:cubicBezTo>
                  <a:pt x="36" y="109"/>
                  <a:pt x="36" y="108"/>
                  <a:pt x="36" y="108"/>
                </a:cubicBezTo>
                <a:cubicBezTo>
                  <a:pt x="36" y="108"/>
                  <a:pt x="36" y="109"/>
                  <a:pt x="36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6" y="109"/>
                </a:cubicBezTo>
                <a:cubicBezTo>
                  <a:pt x="36" y="110"/>
                  <a:pt x="35" y="110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5" y="111"/>
                  <a:pt x="34" y="111"/>
                  <a:pt x="34" y="111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4" y="111"/>
                  <a:pt x="34" y="111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3"/>
                  <a:pt x="33" y="113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3"/>
                </a:cubicBezTo>
                <a:cubicBezTo>
                  <a:pt x="33" y="113"/>
                  <a:pt x="34" y="113"/>
                  <a:pt x="34" y="113"/>
                </a:cubicBezTo>
                <a:cubicBezTo>
                  <a:pt x="34" y="112"/>
                  <a:pt x="34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2"/>
                  <a:pt x="34" y="112"/>
                  <a:pt x="34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1"/>
                  <a:pt x="33" y="111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3" y="112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2" y="113"/>
                  <a:pt x="32" y="113"/>
                </a:cubicBezTo>
                <a:cubicBezTo>
                  <a:pt x="32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2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2" y="114"/>
                  <a:pt x="32" y="113"/>
                </a:cubicBezTo>
                <a:cubicBezTo>
                  <a:pt x="32" y="113"/>
                  <a:pt x="32" y="113"/>
                  <a:pt x="32" y="113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32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4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5"/>
                  <a:pt x="34" y="115"/>
                  <a:pt x="34" y="116"/>
                </a:cubicBezTo>
                <a:cubicBezTo>
                  <a:pt x="34" y="116"/>
                  <a:pt x="34" y="116"/>
                  <a:pt x="34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2" y="117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2" y="116"/>
                  <a:pt x="32" y="117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2" y="117"/>
                  <a:pt x="33" y="116"/>
                  <a:pt x="33" y="116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1" y="117"/>
                  <a:pt x="31" y="118"/>
                  <a:pt x="31" y="118"/>
                </a:cubicBezTo>
                <a:cubicBezTo>
                  <a:pt x="31" y="118"/>
                  <a:pt x="30" y="118"/>
                  <a:pt x="30" y="118"/>
                </a:cubicBezTo>
                <a:cubicBezTo>
                  <a:pt x="30" y="118"/>
                  <a:pt x="30" y="119"/>
                  <a:pt x="29" y="119"/>
                </a:cubicBezTo>
                <a:cubicBezTo>
                  <a:pt x="29" y="120"/>
                  <a:pt x="28" y="120"/>
                  <a:pt x="28" y="120"/>
                </a:cubicBezTo>
                <a:cubicBezTo>
                  <a:pt x="28" y="120"/>
                  <a:pt x="27" y="121"/>
                  <a:pt x="27" y="121"/>
                </a:cubicBezTo>
                <a:cubicBezTo>
                  <a:pt x="27" y="121"/>
                  <a:pt x="27" y="122"/>
                  <a:pt x="27" y="122"/>
                </a:cubicBezTo>
                <a:cubicBezTo>
                  <a:pt x="27" y="123"/>
                  <a:pt x="28" y="124"/>
                  <a:pt x="28" y="125"/>
                </a:cubicBezTo>
                <a:cubicBezTo>
                  <a:pt x="28" y="125"/>
                  <a:pt x="28" y="126"/>
                  <a:pt x="28" y="126"/>
                </a:cubicBezTo>
                <a:cubicBezTo>
                  <a:pt x="28" y="126"/>
                  <a:pt x="28" y="127"/>
                  <a:pt x="28" y="127"/>
                </a:cubicBezTo>
                <a:cubicBezTo>
                  <a:pt x="29" y="128"/>
                  <a:pt x="28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28" y="129"/>
                  <a:pt x="27" y="129"/>
                </a:cubicBezTo>
                <a:cubicBezTo>
                  <a:pt x="27" y="129"/>
                  <a:pt x="27" y="128"/>
                  <a:pt x="27" y="128"/>
                </a:cubicBezTo>
                <a:cubicBezTo>
                  <a:pt x="26" y="128"/>
                  <a:pt x="27" y="128"/>
                  <a:pt x="26" y="128"/>
                </a:cubicBezTo>
                <a:cubicBezTo>
                  <a:pt x="26" y="128"/>
                  <a:pt x="26" y="127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7"/>
                  <a:pt x="26" y="126"/>
                  <a:pt x="25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6" y="126"/>
                  <a:pt x="25" y="126"/>
                  <a:pt x="25" y="126"/>
                </a:cubicBezTo>
                <a:cubicBezTo>
                  <a:pt x="25" y="126"/>
                  <a:pt x="25" y="126"/>
                  <a:pt x="25" y="126"/>
                </a:cubicBezTo>
                <a:cubicBezTo>
                  <a:pt x="25" y="125"/>
                  <a:pt x="25" y="125"/>
                  <a:pt x="25" y="124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25" y="124"/>
                  <a:pt x="25" y="123"/>
                  <a:pt x="24" y="123"/>
                </a:cubicBezTo>
                <a:cubicBezTo>
                  <a:pt x="24" y="125"/>
                  <a:pt x="24" y="126"/>
                  <a:pt x="24" y="128"/>
                </a:cubicBezTo>
                <a:cubicBezTo>
                  <a:pt x="24" y="129"/>
                  <a:pt x="24" y="131"/>
                  <a:pt x="24" y="132"/>
                </a:cubicBezTo>
                <a:cubicBezTo>
                  <a:pt x="24" y="132"/>
                  <a:pt x="25" y="132"/>
                  <a:pt x="25" y="132"/>
                </a:cubicBezTo>
                <a:cubicBezTo>
                  <a:pt x="25" y="132"/>
                  <a:pt x="26" y="132"/>
                  <a:pt x="26" y="132"/>
                </a:cubicBezTo>
                <a:cubicBezTo>
                  <a:pt x="27" y="132"/>
                  <a:pt x="27" y="132"/>
                  <a:pt x="28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29" y="132"/>
                  <a:pt x="29" y="132"/>
                  <a:pt x="29" y="133"/>
                </a:cubicBezTo>
                <a:cubicBezTo>
                  <a:pt x="30" y="133"/>
                  <a:pt x="31" y="133"/>
                  <a:pt x="31" y="133"/>
                </a:cubicBezTo>
                <a:cubicBezTo>
                  <a:pt x="31" y="133"/>
                  <a:pt x="31" y="134"/>
                  <a:pt x="32" y="134"/>
                </a:cubicBezTo>
                <a:cubicBezTo>
                  <a:pt x="32" y="134"/>
                  <a:pt x="33" y="134"/>
                  <a:pt x="34" y="134"/>
                </a:cubicBezTo>
                <a:cubicBezTo>
                  <a:pt x="33" y="134"/>
                  <a:pt x="33" y="135"/>
                  <a:pt x="33" y="135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4" y="135"/>
                  <a:pt x="35" y="135"/>
                  <a:pt x="35" y="13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35" y="135"/>
                  <a:pt x="34" y="136"/>
                  <a:pt x="34" y="136"/>
                </a:cubicBezTo>
                <a:cubicBezTo>
                  <a:pt x="33" y="136"/>
                  <a:pt x="33" y="136"/>
                  <a:pt x="33" y="135"/>
                </a:cubicBezTo>
                <a:cubicBezTo>
                  <a:pt x="32" y="135"/>
                  <a:pt x="32" y="136"/>
                  <a:pt x="31" y="136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31" y="136"/>
                  <a:pt x="31" y="135"/>
                  <a:pt x="31" y="135"/>
                </a:cubicBezTo>
                <a:cubicBezTo>
                  <a:pt x="32" y="135"/>
                  <a:pt x="32" y="135"/>
                  <a:pt x="32" y="135"/>
                </a:cubicBezTo>
                <a:cubicBezTo>
                  <a:pt x="31" y="135"/>
                  <a:pt x="31" y="135"/>
                  <a:pt x="30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3"/>
                  <a:pt x="29" y="134"/>
                  <a:pt x="29" y="134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27" y="133"/>
                  <a:pt x="26" y="133"/>
                  <a:pt x="26" y="133"/>
                </a:cubicBezTo>
                <a:cubicBezTo>
                  <a:pt x="26" y="133"/>
                  <a:pt x="26" y="133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5" y="132"/>
                  <a:pt x="25" y="132"/>
                  <a:pt x="24" y="133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24" y="138"/>
                  <a:pt x="25" y="144"/>
                  <a:pt x="26" y="149"/>
                </a:cubicBezTo>
                <a:cubicBezTo>
                  <a:pt x="26" y="149"/>
                  <a:pt x="26" y="149"/>
                  <a:pt x="27" y="149"/>
                </a:cubicBezTo>
                <a:cubicBezTo>
                  <a:pt x="27" y="149"/>
                  <a:pt x="27" y="149"/>
                  <a:pt x="28" y="148"/>
                </a:cubicBezTo>
                <a:cubicBezTo>
                  <a:pt x="28" y="148"/>
                  <a:pt x="28" y="148"/>
                  <a:pt x="28" y="148"/>
                </a:cubicBezTo>
                <a:cubicBezTo>
                  <a:pt x="29" y="148"/>
                  <a:pt x="29" y="148"/>
                  <a:pt x="29" y="148"/>
                </a:cubicBezTo>
                <a:cubicBezTo>
                  <a:pt x="29" y="148"/>
                  <a:pt x="29" y="148"/>
                  <a:pt x="30" y="148"/>
                </a:cubicBezTo>
                <a:cubicBezTo>
                  <a:pt x="30" y="148"/>
                  <a:pt x="30" y="148"/>
                  <a:pt x="30" y="148"/>
                </a:cubicBezTo>
                <a:cubicBezTo>
                  <a:pt x="31" y="148"/>
                  <a:pt x="31" y="149"/>
                  <a:pt x="32" y="150"/>
                </a:cubicBezTo>
                <a:cubicBezTo>
                  <a:pt x="32" y="150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50"/>
                  <a:pt x="31" y="150"/>
                  <a:pt x="31" y="151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2" y="150"/>
                  <a:pt x="32" y="149"/>
                  <a:pt x="32" y="150"/>
                </a:cubicBezTo>
                <a:cubicBezTo>
                  <a:pt x="33" y="150"/>
                  <a:pt x="33" y="150"/>
                  <a:pt x="33" y="150"/>
                </a:cubicBezTo>
                <a:cubicBezTo>
                  <a:pt x="33" y="150"/>
                  <a:pt x="33" y="150"/>
                  <a:pt x="33" y="150"/>
                </a:cubicBezTo>
                <a:cubicBezTo>
                  <a:pt x="32" y="150"/>
                  <a:pt x="32" y="150"/>
                  <a:pt x="32" y="151"/>
                </a:cubicBezTo>
                <a:cubicBezTo>
                  <a:pt x="32" y="151"/>
                  <a:pt x="32" y="151"/>
                  <a:pt x="32" y="152"/>
                </a:cubicBezTo>
                <a:cubicBezTo>
                  <a:pt x="32" y="152"/>
                  <a:pt x="32" y="152"/>
                  <a:pt x="32" y="153"/>
                </a:cubicBezTo>
                <a:cubicBezTo>
                  <a:pt x="32" y="153"/>
                  <a:pt x="32" y="153"/>
                  <a:pt x="32" y="154"/>
                </a:cubicBezTo>
                <a:cubicBezTo>
                  <a:pt x="33" y="154"/>
                  <a:pt x="33" y="153"/>
                  <a:pt x="33" y="153"/>
                </a:cubicBezTo>
                <a:cubicBezTo>
                  <a:pt x="33" y="153"/>
                  <a:pt x="33" y="152"/>
                  <a:pt x="32" y="152"/>
                </a:cubicBezTo>
                <a:cubicBezTo>
                  <a:pt x="32" y="152"/>
                  <a:pt x="32" y="152"/>
                  <a:pt x="32" y="151"/>
                </a:cubicBezTo>
                <a:cubicBezTo>
                  <a:pt x="32" y="151"/>
                  <a:pt x="32" y="151"/>
                  <a:pt x="32" y="151"/>
                </a:cubicBezTo>
                <a:cubicBezTo>
                  <a:pt x="33" y="151"/>
                  <a:pt x="34" y="151"/>
                  <a:pt x="34" y="151"/>
                </a:cubicBezTo>
                <a:cubicBezTo>
                  <a:pt x="34" y="151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5" y="151"/>
                </a:cubicBezTo>
                <a:cubicBezTo>
                  <a:pt x="35" y="151"/>
                  <a:pt x="36" y="151"/>
                  <a:pt x="36" y="151"/>
                </a:cubicBezTo>
                <a:cubicBezTo>
                  <a:pt x="36" y="152"/>
                  <a:pt x="36" y="152"/>
                  <a:pt x="36" y="152"/>
                </a:cubicBezTo>
                <a:cubicBezTo>
                  <a:pt x="37" y="152"/>
                  <a:pt x="38" y="152"/>
                  <a:pt x="38" y="152"/>
                </a:cubicBezTo>
                <a:cubicBezTo>
                  <a:pt x="39" y="152"/>
                  <a:pt x="39" y="153"/>
                  <a:pt x="40" y="152"/>
                </a:cubicBezTo>
                <a:cubicBezTo>
                  <a:pt x="41" y="152"/>
                  <a:pt x="41" y="152"/>
                  <a:pt x="41" y="152"/>
                </a:cubicBezTo>
                <a:cubicBezTo>
                  <a:pt x="42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2" y="152"/>
                </a:cubicBezTo>
                <a:cubicBezTo>
                  <a:pt x="42" y="152"/>
                  <a:pt x="42" y="152"/>
                  <a:pt x="42" y="152"/>
                </a:cubicBezTo>
                <a:cubicBezTo>
                  <a:pt x="43" y="152"/>
                  <a:pt x="43" y="152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2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5" y="153"/>
                  <a:pt x="45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4" y="153"/>
                  <a:pt x="45" y="154"/>
                  <a:pt x="44" y="154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44" y="154"/>
                  <a:pt x="44" y="154"/>
                  <a:pt x="45" y="154"/>
                </a:cubicBezTo>
                <a:cubicBezTo>
                  <a:pt x="45" y="154"/>
                  <a:pt x="45" y="154"/>
                  <a:pt x="46" y="154"/>
                </a:cubicBezTo>
                <a:cubicBezTo>
                  <a:pt x="46" y="154"/>
                  <a:pt x="47" y="155"/>
                  <a:pt x="47" y="155"/>
                </a:cubicBezTo>
                <a:cubicBezTo>
                  <a:pt x="48" y="156"/>
                  <a:pt x="48" y="156"/>
                  <a:pt x="48" y="157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6"/>
                  <a:pt x="49" y="157"/>
                  <a:pt x="49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50" y="157"/>
                  <a:pt x="50" y="157"/>
                  <a:pt x="51" y="157"/>
                </a:cubicBezTo>
                <a:cubicBezTo>
                  <a:pt x="51" y="157"/>
                  <a:pt x="51" y="157"/>
                  <a:pt x="51" y="157"/>
                </a:cubicBezTo>
                <a:cubicBezTo>
                  <a:pt x="51" y="157"/>
                  <a:pt x="52" y="157"/>
                  <a:pt x="53" y="157"/>
                </a:cubicBezTo>
                <a:cubicBezTo>
                  <a:pt x="53" y="158"/>
                  <a:pt x="54" y="158"/>
                  <a:pt x="54" y="158"/>
                </a:cubicBezTo>
                <a:cubicBezTo>
                  <a:pt x="54" y="158"/>
                  <a:pt x="56" y="159"/>
                  <a:pt x="56" y="159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56" y="159"/>
                  <a:pt x="56" y="160"/>
                  <a:pt x="56" y="160"/>
                </a:cubicBezTo>
                <a:cubicBezTo>
                  <a:pt x="56" y="161"/>
                  <a:pt x="57" y="162"/>
                  <a:pt x="58" y="162"/>
                </a:cubicBezTo>
                <a:cubicBezTo>
                  <a:pt x="58" y="162"/>
                  <a:pt x="58" y="163"/>
                  <a:pt x="58" y="163"/>
                </a:cubicBezTo>
                <a:cubicBezTo>
                  <a:pt x="57" y="163"/>
                  <a:pt x="57" y="164"/>
                  <a:pt x="57" y="164"/>
                </a:cubicBezTo>
                <a:cubicBezTo>
                  <a:pt x="57" y="164"/>
                  <a:pt x="56" y="164"/>
                  <a:pt x="56" y="165"/>
                </a:cubicBezTo>
                <a:cubicBezTo>
                  <a:pt x="55" y="165"/>
                  <a:pt x="55" y="166"/>
                  <a:pt x="55" y="166"/>
                </a:cubicBezTo>
                <a:cubicBezTo>
                  <a:pt x="55" y="166"/>
                  <a:pt x="55" y="166"/>
                  <a:pt x="55" y="166"/>
                </a:cubicBezTo>
                <a:cubicBezTo>
                  <a:pt x="56" y="166"/>
                  <a:pt x="56" y="166"/>
                  <a:pt x="56" y="166"/>
                </a:cubicBezTo>
                <a:cubicBezTo>
                  <a:pt x="57" y="166"/>
                  <a:pt x="57" y="166"/>
                  <a:pt x="57" y="166"/>
                </a:cubicBezTo>
                <a:cubicBezTo>
                  <a:pt x="57" y="167"/>
                  <a:pt x="58" y="166"/>
                  <a:pt x="58" y="166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9" y="166"/>
                  <a:pt x="59" y="166"/>
                  <a:pt x="59" y="166"/>
                </a:cubicBezTo>
                <a:cubicBezTo>
                  <a:pt x="60" y="166"/>
                  <a:pt x="60" y="165"/>
                  <a:pt x="60" y="165"/>
                </a:cubicBezTo>
                <a:cubicBezTo>
                  <a:pt x="60" y="165"/>
                  <a:pt x="61" y="165"/>
                  <a:pt x="61" y="165"/>
                </a:cubicBezTo>
                <a:cubicBezTo>
                  <a:pt x="61" y="165"/>
                  <a:pt x="61" y="165"/>
                  <a:pt x="61" y="165"/>
                </a:cubicBezTo>
                <a:cubicBezTo>
                  <a:pt x="62" y="166"/>
                  <a:pt x="63" y="166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4" y="166"/>
                  <a:pt x="64" y="167"/>
                  <a:pt x="64" y="167"/>
                </a:cubicBezTo>
                <a:cubicBezTo>
                  <a:pt x="64" y="167"/>
                  <a:pt x="64" y="167"/>
                  <a:pt x="64" y="168"/>
                </a:cubicBezTo>
                <a:cubicBezTo>
                  <a:pt x="64" y="168"/>
                  <a:pt x="65" y="167"/>
                  <a:pt x="65" y="167"/>
                </a:cubicBezTo>
                <a:cubicBezTo>
                  <a:pt x="66" y="167"/>
                  <a:pt x="66" y="167"/>
                  <a:pt x="67" y="168"/>
                </a:cubicBezTo>
                <a:cubicBezTo>
                  <a:pt x="67" y="168"/>
                  <a:pt x="67" y="168"/>
                  <a:pt x="68" y="168"/>
                </a:cubicBezTo>
                <a:cubicBezTo>
                  <a:pt x="68" y="168"/>
                  <a:pt x="69" y="167"/>
                  <a:pt x="70" y="168"/>
                </a:cubicBezTo>
                <a:cubicBezTo>
                  <a:pt x="71" y="168"/>
                  <a:pt x="71" y="169"/>
                  <a:pt x="72" y="170"/>
                </a:cubicBezTo>
                <a:cubicBezTo>
                  <a:pt x="73" y="170"/>
                  <a:pt x="74" y="170"/>
                  <a:pt x="74" y="170"/>
                </a:cubicBezTo>
                <a:cubicBezTo>
                  <a:pt x="75" y="170"/>
                  <a:pt x="75" y="173"/>
                  <a:pt x="75" y="173"/>
                </a:cubicBezTo>
                <a:cubicBezTo>
                  <a:pt x="75" y="175"/>
                  <a:pt x="74" y="176"/>
                  <a:pt x="73" y="177"/>
                </a:cubicBezTo>
                <a:cubicBezTo>
                  <a:pt x="73" y="177"/>
                  <a:pt x="73" y="177"/>
                  <a:pt x="72" y="177"/>
                </a:cubicBezTo>
                <a:cubicBezTo>
                  <a:pt x="72" y="177"/>
                  <a:pt x="72" y="177"/>
                  <a:pt x="72" y="178"/>
                </a:cubicBezTo>
                <a:cubicBezTo>
                  <a:pt x="72" y="178"/>
                  <a:pt x="72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80"/>
                  <a:pt x="70" y="180"/>
                  <a:pt x="70" y="181"/>
                </a:cubicBezTo>
                <a:cubicBezTo>
                  <a:pt x="70" y="182"/>
                  <a:pt x="70" y="182"/>
                  <a:pt x="70" y="183"/>
                </a:cubicBezTo>
                <a:cubicBezTo>
                  <a:pt x="71" y="183"/>
                  <a:pt x="70" y="184"/>
                  <a:pt x="70" y="184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70" y="185"/>
                  <a:pt x="69" y="186"/>
                  <a:pt x="69" y="187"/>
                </a:cubicBezTo>
                <a:cubicBezTo>
                  <a:pt x="70" y="187"/>
                  <a:pt x="70" y="187"/>
                  <a:pt x="70" y="187"/>
                </a:cubicBezTo>
                <a:cubicBezTo>
                  <a:pt x="69" y="188"/>
                  <a:pt x="69" y="188"/>
                  <a:pt x="69" y="188"/>
                </a:cubicBezTo>
                <a:cubicBezTo>
                  <a:pt x="69" y="188"/>
                  <a:pt x="69" y="188"/>
                  <a:pt x="69" y="189"/>
                </a:cubicBezTo>
                <a:cubicBezTo>
                  <a:pt x="68" y="189"/>
                  <a:pt x="68" y="189"/>
                  <a:pt x="68" y="190"/>
                </a:cubicBezTo>
                <a:cubicBezTo>
                  <a:pt x="68" y="190"/>
                  <a:pt x="68" y="190"/>
                  <a:pt x="68" y="190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6" y="192"/>
                  <a:pt x="66" y="192"/>
                  <a:pt x="65" y="192"/>
                </a:cubicBezTo>
                <a:cubicBezTo>
                  <a:pt x="65" y="192"/>
                  <a:pt x="64" y="192"/>
                  <a:pt x="64" y="192"/>
                </a:cubicBezTo>
                <a:cubicBezTo>
                  <a:pt x="64" y="192"/>
                  <a:pt x="64" y="192"/>
                  <a:pt x="63" y="192"/>
                </a:cubicBezTo>
                <a:cubicBezTo>
                  <a:pt x="63" y="192"/>
                  <a:pt x="63" y="192"/>
                  <a:pt x="63" y="193"/>
                </a:cubicBezTo>
                <a:cubicBezTo>
                  <a:pt x="63" y="193"/>
                  <a:pt x="63" y="192"/>
                  <a:pt x="62" y="192"/>
                </a:cubicBezTo>
                <a:cubicBezTo>
                  <a:pt x="62" y="193"/>
                  <a:pt x="60" y="194"/>
                  <a:pt x="60" y="194"/>
                </a:cubicBezTo>
                <a:cubicBezTo>
                  <a:pt x="60" y="194"/>
                  <a:pt x="60" y="195"/>
                  <a:pt x="59" y="195"/>
                </a:cubicBezTo>
                <a:cubicBezTo>
                  <a:pt x="59" y="195"/>
                  <a:pt x="59" y="195"/>
                  <a:pt x="59" y="195"/>
                </a:cubicBezTo>
                <a:cubicBezTo>
                  <a:pt x="60" y="195"/>
                  <a:pt x="59" y="196"/>
                  <a:pt x="59" y="196"/>
                </a:cubicBezTo>
                <a:cubicBezTo>
                  <a:pt x="59" y="196"/>
                  <a:pt x="59" y="196"/>
                  <a:pt x="59" y="196"/>
                </a:cubicBezTo>
                <a:cubicBezTo>
                  <a:pt x="60" y="199"/>
                  <a:pt x="58" y="199"/>
                  <a:pt x="58" y="200"/>
                </a:cubicBezTo>
                <a:cubicBezTo>
                  <a:pt x="57" y="200"/>
                  <a:pt x="57" y="201"/>
                  <a:pt x="57" y="201"/>
                </a:cubicBezTo>
                <a:cubicBezTo>
                  <a:pt x="57" y="202"/>
                  <a:pt x="56" y="202"/>
                  <a:pt x="56" y="203"/>
                </a:cubicBezTo>
                <a:cubicBezTo>
                  <a:pt x="56" y="202"/>
                  <a:pt x="57" y="201"/>
                  <a:pt x="57" y="201"/>
                </a:cubicBezTo>
                <a:cubicBezTo>
                  <a:pt x="57" y="201"/>
                  <a:pt x="57" y="201"/>
                  <a:pt x="57" y="201"/>
                </a:cubicBezTo>
                <a:cubicBezTo>
                  <a:pt x="57" y="201"/>
                  <a:pt x="56" y="201"/>
                  <a:pt x="56" y="201"/>
                </a:cubicBezTo>
                <a:cubicBezTo>
                  <a:pt x="56" y="201"/>
                  <a:pt x="56" y="201"/>
                  <a:pt x="56" y="201"/>
                </a:cubicBezTo>
                <a:cubicBezTo>
                  <a:pt x="56" y="201"/>
                  <a:pt x="56" y="201"/>
                  <a:pt x="56" y="202"/>
                </a:cubicBezTo>
                <a:cubicBezTo>
                  <a:pt x="56" y="202"/>
                  <a:pt x="55" y="202"/>
                  <a:pt x="55" y="202"/>
                </a:cubicBezTo>
                <a:cubicBezTo>
                  <a:pt x="74" y="221"/>
                  <a:pt x="100" y="232"/>
                  <a:pt x="128" y="232"/>
                </a:cubicBezTo>
                <a:cubicBezTo>
                  <a:pt x="179" y="232"/>
                  <a:pt x="221" y="195"/>
                  <a:pt x="230" y="147"/>
                </a:cubicBezTo>
                <a:cubicBezTo>
                  <a:pt x="230" y="147"/>
                  <a:pt x="230" y="146"/>
                  <a:pt x="230" y="146"/>
                </a:cubicBezTo>
                <a:cubicBezTo>
                  <a:pt x="230" y="146"/>
                  <a:pt x="230" y="146"/>
                  <a:pt x="230" y="146"/>
                </a:cubicBezTo>
                <a:cubicBezTo>
                  <a:pt x="229" y="146"/>
                  <a:pt x="230" y="145"/>
                  <a:pt x="230" y="145"/>
                </a:cubicBezTo>
                <a:cubicBezTo>
                  <a:pt x="229" y="145"/>
                  <a:pt x="229" y="145"/>
                  <a:pt x="229" y="145"/>
                </a:cubicBezTo>
                <a:cubicBezTo>
                  <a:pt x="229" y="144"/>
                  <a:pt x="229" y="143"/>
                  <a:pt x="229" y="143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29" y="143"/>
                  <a:pt x="228" y="143"/>
                  <a:pt x="228" y="143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28" y="141"/>
                  <a:pt x="227" y="141"/>
                  <a:pt x="227" y="141"/>
                </a:cubicBezTo>
                <a:cubicBezTo>
                  <a:pt x="227" y="141"/>
                  <a:pt x="227" y="141"/>
                  <a:pt x="227" y="141"/>
                </a:cubicBezTo>
                <a:cubicBezTo>
                  <a:pt x="227" y="140"/>
                  <a:pt x="227" y="139"/>
                  <a:pt x="227" y="139"/>
                </a:cubicBezTo>
                <a:cubicBezTo>
                  <a:pt x="227" y="139"/>
                  <a:pt x="227" y="139"/>
                  <a:pt x="227" y="138"/>
                </a:cubicBezTo>
                <a:cubicBezTo>
                  <a:pt x="227" y="138"/>
                  <a:pt x="227" y="137"/>
                  <a:pt x="228" y="137"/>
                </a:cubicBezTo>
                <a:cubicBezTo>
                  <a:pt x="227" y="137"/>
                  <a:pt x="227" y="137"/>
                  <a:pt x="227" y="137"/>
                </a:cubicBezTo>
                <a:cubicBezTo>
                  <a:pt x="227" y="136"/>
                  <a:pt x="227" y="136"/>
                  <a:pt x="227" y="135"/>
                </a:cubicBezTo>
                <a:cubicBezTo>
                  <a:pt x="227" y="134"/>
                  <a:pt x="226" y="134"/>
                  <a:pt x="226" y="133"/>
                </a:cubicBezTo>
                <a:cubicBezTo>
                  <a:pt x="226" y="133"/>
                  <a:pt x="226" y="132"/>
                  <a:pt x="226" y="131"/>
                </a:cubicBezTo>
                <a:cubicBezTo>
                  <a:pt x="226" y="131"/>
                  <a:pt x="226" y="130"/>
                  <a:pt x="225" y="130"/>
                </a:cubicBezTo>
                <a:cubicBezTo>
                  <a:pt x="225" y="130"/>
                  <a:pt x="225" y="130"/>
                  <a:pt x="225" y="130"/>
                </a:cubicBezTo>
                <a:cubicBezTo>
                  <a:pt x="225" y="131"/>
                  <a:pt x="225" y="131"/>
                  <a:pt x="224" y="131"/>
                </a:cubicBezTo>
                <a:cubicBezTo>
                  <a:pt x="224" y="132"/>
                  <a:pt x="224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1"/>
                  <a:pt x="223" y="131"/>
                </a:cubicBezTo>
                <a:cubicBezTo>
                  <a:pt x="222" y="131"/>
                  <a:pt x="222" y="132"/>
                  <a:pt x="222" y="132"/>
                </a:cubicBezTo>
                <a:cubicBezTo>
                  <a:pt x="222" y="132"/>
                  <a:pt x="222" y="132"/>
                  <a:pt x="222" y="132"/>
                </a:cubicBezTo>
                <a:cubicBezTo>
                  <a:pt x="222" y="131"/>
                  <a:pt x="222" y="131"/>
                  <a:pt x="222" y="130"/>
                </a:cubicBezTo>
                <a:cubicBezTo>
                  <a:pt x="223" y="129"/>
                  <a:pt x="222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1" y="128"/>
                  <a:pt x="221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2" y="127"/>
                  <a:pt x="221" y="127"/>
                  <a:pt x="221" y="127"/>
                </a:cubicBezTo>
                <a:cubicBezTo>
                  <a:pt x="221" y="127"/>
                  <a:pt x="221" y="127"/>
                  <a:pt x="221" y="127"/>
                </a:cubicBezTo>
                <a:cubicBezTo>
                  <a:pt x="221" y="126"/>
                  <a:pt x="221" y="126"/>
                  <a:pt x="221" y="126"/>
                </a:cubicBezTo>
                <a:cubicBezTo>
                  <a:pt x="220" y="126"/>
                  <a:pt x="220" y="126"/>
                  <a:pt x="220" y="126"/>
                </a:cubicBezTo>
                <a:cubicBezTo>
                  <a:pt x="219" y="126"/>
                  <a:pt x="220" y="124"/>
                  <a:pt x="219" y="123"/>
                </a:cubicBezTo>
                <a:cubicBezTo>
                  <a:pt x="219" y="124"/>
                  <a:pt x="219" y="124"/>
                  <a:pt x="218" y="124"/>
                </a:cubicBezTo>
                <a:cubicBezTo>
                  <a:pt x="218" y="123"/>
                  <a:pt x="218" y="123"/>
                  <a:pt x="218" y="123"/>
                </a:cubicBezTo>
                <a:cubicBezTo>
                  <a:pt x="218" y="123"/>
                  <a:pt x="218" y="123"/>
                  <a:pt x="218" y="123"/>
                </a:cubicBezTo>
                <a:cubicBezTo>
                  <a:pt x="218" y="123"/>
                  <a:pt x="218" y="123"/>
                  <a:pt x="218" y="124"/>
                </a:cubicBezTo>
                <a:cubicBezTo>
                  <a:pt x="218" y="124"/>
                  <a:pt x="218" y="124"/>
                  <a:pt x="218" y="124"/>
                </a:cubicBezTo>
                <a:cubicBezTo>
                  <a:pt x="218" y="124"/>
                  <a:pt x="218" y="124"/>
                  <a:pt x="218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17" y="125"/>
                  <a:pt x="217" y="124"/>
                  <a:pt x="217" y="124"/>
                </a:cubicBezTo>
                <a:cubicBezTo>
                  <a:pt x="217" y="124"/>
                  <a:pt x="217" y="124"/>
                  <a:pt x="217" y="124"/>
                </a:cubicBezTo>
                <a:cubicBezTo>
                  <a:pt x="217" y="124"/>
                  <a:pt x="217" y="125"/>
                  <a:pt x="217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17" y="125"/>
                  <a:pt x="217" y="125"/>
                  <a:pt x="217" y="124"/>
                </a:cubicBezTo>
                <a:cubicBezTo>
                  <a:pt x="217" y="124"/>
                  <a:pt x="217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4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4" y="125"/>
                  <a:pt x="214" y="125"/>
                  <a:pt x="213" y="125"/>
                </a:cubicBezTo>
                <a:cubicBezTo>
                  <a:pt x="213" y="126"/>
                  <a:pt x="214" y="126"/>
                  <a:pt x="214" y="126"/>
                </a:cubicBezTo>
                <a:cubicBezTo>
                  <a:pt x="213" y="126"/>
                  <a:pt x="213" y="127"/>
                  <a:pt x="213" y="127"/>
                </a:cubicBezTo>
                <a:cubicBezTo>
                  <a:pt x="212" y="127"/>
                  <a:pt x="212" y="127"/>
                  <a:pt x="212" y="127"/>
                </a:cubicBezTo>
                <a:cubicBezTo>
                  <a:pt x="211" y="128"/>
                  <a:pt x="211" y="128"/>
                  <a:pt x="210" y="129"/>
                </a:cubicBezTo>
                <a:cubicBezTo>
                  <a:pt x="210" y="129"/>
                  <a:pt x="210" y="129"/>
                  <a:pt x="210" y="129"/>
                </a:cubicBezTo>
                <a:cubicBezTo>
                  <a:pt x="210" y="129"/>
                  <a:pt x="209" y="130"/>
                  <a:pt x="209" y="130"/>
                </a:cubicBezTo>
                <a:cubicBezTo>
                  <a:pt x="209" y="130"/>
                  <a:pt x="209" y="130"/>
                  <a:pt x="208" y="130"/>
                </a:cubicBezTo>
                <a:cubicBezTo>
                  <a:pt x="208" y="130"/>
                  <a:pt x="208" y="131"/>
                  <a:pt x="208" y="131"/>
                </a:cubicBezTo>
                <a:cubicBezTo>
                  <a:pt x="208" y="131"/>
                  <a:pt x="207" y="131"/>
                  <a:pt x="207" y="131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206" y="132"/>
                  <a:pt x="206" y="132"/>
                  <a:pt x="206" y="133"/>
                </a:cubicBezTo>
                <a:cubicBezTo>
                  <a:pt x="205" y="133"/>
                  <a:pt x="206" y="134"/>
                  <a:pt x="206" y="134"/>
                </a:cubicBezTo>
                <a:cubicBezTo>
                  <a:pt x="206" y="135"/>
                  <a:pt x="205" y="136"/>
                  <a:pt x="205" y="137"/>
                </a:cubicBezTo>
                <a:cubicBezTo>
                  <a:pt x="205" y="137"/>
                  <a:pt x="205" y="138"/>
                  <a:pt x="205" y="138"/>
                </a:cubicBezTo>
                <a:cubicBezTo>
                  <a:pt x="205" y="138"/>
                  <a:pt x="205" y="138"/>
                  <a:pt x="205" y="139"/>
                </a:cubicBezTo>
                <a:cubicBezTo>
                  <a:pt x="204" y="139"/>
                  <a:pt x="204" y="139"/>
                  <a:pt x="204" y="139"/>
                </a:cubicBezTo>
                <a:cubicBezTo>
                  <a:pt x="204" y="139"/>
                  <a:pt x="204" y="140"/>
                  <a:pt x="204" y="140"/>
                </a:cubicBezTo>
                <a:cubicBezTo>
                  <a:pt x="204" y="140"/>
                  <a:pt x="204" y="140"/>
                  <a:pt x="204" y="140"/>
                </a:cubicBezTo>
                <a:cubicBezTo>
                  <a:pt x="203" y="140"/>
                  <a:pt x="203" y="140"/>
                  <a:pt x="203" y="141"/>
                </a:cubicBezTo>
                <a:cubicBezTo>
                  <a:pt x="203" y="141"/>
                  <a:pt x="203" y="141"/>
                  <a:pt x="202" y="141"/>
                </a:cubicBezTo>
                <a:cubicBezTo>
                  <a:pt x="202" y="141"/>
                  <a:pt x="202" y="141"/>
                  <a:pt x="202" y="140"/>
                </a:cubicBezTo>
                <a:cubicBezTo>
                  <a:pt x="202" y="140"/>
                  <a:pt x="201" y="139"/>
                  <a:pt x="201" y="139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37"/>
                  <a:pt x="200" y="137"/>
                  <a:pt x="200" y="136"/>
                </a:cubicBezTo>
                <a:cubicBezTo>
                  <a:pt x="200" y="136"/>
                  <a:pt x="200" y="136"/>
                  <a:pt x="200" y="135"/>
                </a:cubicBezTo>
                <a:cubicBezTo>
                  <a:pt x="199" y="135"/>
                  <a:pt x="199" y="134"/>
                  <a:pt x="199" y="134"/>
                </a:cubicBezTo>
                <a:cubicBezTo>
                  <a:pt x="199" y="133"/>
                  <a:pt x="198" y="132"/>
                  <a:pt x="198" y="131"/>
                </a:cubicBezTo>
                <a:cubicBezTo>
                  <a:pt x="198" y="130"/>
                  <a:pt x="198" y="129"/>
                  <a:pt x="197" y="128"/>
                </a:cubicBezTo>
                <a:cubicBezTo>
                  <a:pt x="197" y="128"/>
                  <a:pt x="197" y="127"/>
                  <a:pt x="197" y="127"/>
                </a:cubicBezTo>
                <a:cubicBezTo>
                  <a:pt x="197" y="126"/>
                  <a:pt x="197" y="126"/>
                  <a:pt x="197" y="126"/>
                </a:cubicBezTo>
                <a:cubicBezTo>
                  <a:pt x="198" y="126"/>
                  <a:pt x="197" y="126"/>
                  <a:pt x="197" y="125"/>
                </a:cubicBezTo>
                <a:cubicBezTo>
                  <a:pt x="197" y="125"/>
                  <a:pt x="197" y="125"/>
                  <a:pt x="197" y="124"/>
                </a:cubicBezTo>
                <a:cubicBezTo>
                  <a:pt x="197" y="124"/>
                  <a:pt x="197" y="124"/>
                  <a:pt x="196" y="124"/>
                </a:cubicBezTo>
                <a:cubicBezTo>
                  <a:pt x="196" y="124"/>
                  <a:pt x="196" y="125"/>
                  <a:pt x="196" y="125"/>
                </a:cubicBezTo>
                <a:cubicBezTo>
                  <a:pt x="197" y="125"/>
                  <a:pt x="196" y="126"/>
                  <a:pt x="195" y="126"/>
                </a:cubicBezTo>
                <a:cubicBezTo>
                  <a:pt x="195" y="126"/>
                  <a:pt x="195" y="126"/>
                  <a:pt x="195" y="126"/>
                </a:cubicBezTo>
                <a:cubicBezTo>
                  <a:pt x="194" y="126"/>
                  <a:pt x="193" y="124"/>
                  <a:pt x="193" y="124"/>
                </a:cubicBezTo>
                <a:cubicBezTo>
                  <a:pt x="193" y="124"/>
                  <a:pt x="193" y="124"/>
                  <a:pt x="193" y="124"/>
                </a:cubicBezTo>
                <a:cubicBezTo>
                  <a:pt x="193" y="124"/>
                  <a:pt x="194" y="124"/>
                  <a:pt x="194" y="124"/>
                </a:cubicBezTo>
                <a:cubicBezTo>
                  <a:pt x="194" y="124"/>
                  <a:pt x="194" y="124"/>
                  <a:pt x="194" y="123"/>
                </a:cubicBezTo>
                <a:cubicBezTo>
                  <a:pt x="193" y="124"/>
                  <a:pt x="192" y="123"/>
                  <a:pt x="192" y="123"/>
                </a:cubicBezTo>
                <a:cubicBezTo>
                  <a:pt x="192" y="123"/>
                  <a:pt x="192" y="122"/>
                  <a:pt x="192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91" y="122"/>
                  <a:pt x="191" y="121"/>
                  <a:pt x="190" y="121"/>
                </a:cubicBezTo>
                <a:cubicBezTo>
                  <a:pt x="190" y="121"/>
                  <a:pt x="190" y="121"/>
                  <a:pt x="190" y="121"/>
                </a:cubicBezTo>
                <a:cubicBezTo>
                  <a:pt x="190" y="120"/>
                  <a:pt x="190" y="120"/>
                  <a:pt x="190" y="120"/>
                </a:cubicBezTo>
                <a:cubicBezTo>
                  <a:pt x="189" y="120"/>
                  <a:pt x="187" y="121"/>
                  <a:pt x="187" y="120"/>
                </a:cubicBezTo>
                <a:cubicBezTo>
                  <a:pt x="187" y="120"/>
                  <a:pt x="186" y="120"/>
                  <a:pt x="186" y="120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1"/>
                  <a:pt x="184" y="121"/>
                  <a:pt x="184" y="121"/>
                </a:cubicBezTo>
                <a:cubicBezTo>
                  <a:pt x="183" y="121"/>
                  <a:pt x="183" y="120"/>
                  <a:pt x="183" y="120"/>
                </a:cubicBezTo>
                <a:cubicBezTo>
                  <a:pt x="182" y="120"/>
                  <a:pt x="182" y="120"/>
                  <a:pt x="181" y="120"/>
                </a:cubicBezTo>
                <a:cubicBezTo>
                  <a:pt x="181" y="120"/>
                  <a:pt x="181" y="120"/>
                  <a:pt x="181" y="120"/>
                </a:cubicBezTo>
                <a:cubicBezTo>
                  <a:pt x="180" y="120"/>
                  <a:pt x="180" y="120"/>
                  <a:pt x="180" y="120"/>
                </a:cubicBezTo>
                <a:cubicBezTo>
                  <a:pt x="179" y="120"/>
                  <a:pt x="179" y="120"/>
                  <a:pt x="179" y="120"/>
                </a:cubicBezTo>
                <a:cubicBezTo>
                  <a:pt x="179" y="119"/>
                  <a:pt x="179" y="119"/>
                  <a:pt x="179" y="119"/>
                </a:cubicBezTo>
                <a:cubicBezTo>
                  <a:pt x="178" y="119"/>
                  <a:pt x="178" y="118"/>
                  <a:pt x="178" y="118"/>
                </a:cubicBezTo>
                <a:cubicBezTo>
                  <a:pt x="178" y="118"/>
                  <a:pt x="178" y="118"/>
                  <a:pt x="178" y="118"/>
                </a:cubicBezTo>
                <a:cubicBezTo>
                  <a:pt x="178" y="118"/>
                  <a:pt x="177" y="118"/>
                  <a:pt x="177" y="118"/>
                </a:cubicBezTo>
                <a:cubicBezTo>
                  <a:pt x="177" y="118"/>
                  <a:pt x="176" y="119"/>
                  <a:pt x="176" y="119"/>
                </a:cubicBezTo>
                <a:cubicBezTo>
                  <a:pt x="176" y="119"/>
                  <a:pt x="175" y="119"/>
                  <a:pt x="175" y="119"/>
                </a:cubicBezTo>
                <a:cubicBezTo>
                  <a:pt x="175" y="118"/>
                  <a:pt x="174" y="118"/>
                  <a:pt x="174" y="118"/>
                </a:cubicBezTo>
                <a:cubicBezTo>
                  <a:pt x="174" y="118"/>
                  <a:pt x="173" y="118"/>
                  <a:pt x="173" y="117"/>
                </a:cubicBezTo>
                <a:cubicBezTo>
                  <a:pt x="173" y="117"/>
                  <a:pt x="172" y="117"/>
                  <a:pt x="172" y="117"/>
                </a:cubicBezTo>
                <a:cubicBezTo>
                  <a:pt x="172" y="117"/>
                  <a:pt x="171" y="116"/>
                  <a:pt x="171" y="116"/>
                </a:cubicBezTo>
                <a:cubicBezTo>
                  <a:pt x="171" y="115"/>
                  <a:pt x="171" y="115"/>
                  <a:pt x="171" y="115"/>
                </a:cubicBezTo>
                <a:cubicBezTo>
                  <a:pt x="171" y="115"/>
                  <a:pt x="171" y="115"/>
                  <a:pt x="171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4"/>
                  <a:pt x="168" y="114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6"/>
                  <a:pt x="169" y="117"/>
                  <a:pt x="169" y="117"/>
                </a:cubicBezTo>
                <a:cubicBezTo>
                  <a:pt x="169" y="117"/>
                  <a:pt x="169" y="117"/>
                  <a:pt x="170" y="118"/>
                </a:cubicBezTo>
                <a:cubicBezTo>
                  <a:pt x="170" y="118"/>
                  <a:pt x="169" y="118"/>
                  <a:pt x="170" y="118"/>
                </a:cubicBezTo>
                <a:cubicBezTo>
                  <a:pt x="170" y="118"/>
                  <a:pt x="170" y="118"/>
                  <a:pt x="171" y="118"/>
                </a:cubicBezTo>
                <a:cubicBezTo>
                  <a:pt x="171" y="119"/>
                  <a:pt x="171" y="119"/>
                  <a:pt x="170" y="119"/>
                </a:cubicBezTo>
                <a:cubicBezTo>
                  <a:pt x="170" y="119"/>
                  <a:pt x="171" y="119"/>
                  <a:pt x="171" y="119"/>
                </a:cubicBezTo>
                <a:cubicBezTo>
                  <a:pt x="170" y="119"/>
                  <a:pt x="171" y="120"/>
                  <a:pt x="171" y="120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1" y="120"/>
                  <a:pt x="171" y="121"/>
                  <a:pt x="171" y="121"/>
                </a:cubicBezTo>
                <a:cubicBezTo>
                  <a:pt x="172" y="121"/>
                  <a:pt x="172" y="121"/>
                  <a:pt x="172" y="121"/>
                </a:cubicBezTo>
                <a:cubicBezTo>
                  <a:pt x="171" y="120"/>
                  <a:pt x="172" y="120"/>
                  <a:pt x="172" y="119"/>
                </a:cubicBezTo>
                <a:cubicBezTo>
                  <a:pt x="172" y="119"/>
                  <a:pt x="172" y="119"/>
                  <a:pt x="172" y="119"/>
                </a:cubicBezTo>
                <a:cubicBezTo>
                  <a:pt x="172" y="120"/>
                  <a:pt x="172" y="119"/>
                  <a:pt x="172" y="120"/>
                </a:cubicBezTo>
                <a:cubicBezTo>
                  <a:pt x="172" y="120"/>
                  <a:pt x="172" y="121"/>
                  <a:pt x="172" y="121"/>
                </a:cubicBezTo>
                <a:cubicBezTo>
                  <a:pt x="172" y="121"/>
                  <a:pt x="172" y="121"/>
                  <a:pt x="172" y="122"/>
                </a:cubicBezTo>
                <a:cubicBezTo>
                  <a:pt x="172" y="122"/>
                  <a:pt x="172" y="122"/>
                  <a:pt x="172" y="122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4" y="122"/>
                  <a:pt x="175" y="122"/>
                  <a:pt x="175" y="122"/>
                </a:cubicBezTo>
                <a:cubicBezTo>
                  <a:pt x="175" y="122"/>
                  <a:pt x="175" y="122"/>
                  <a:pt x="175" y="122"/>
                </a:cubicBezTo>
                <a:cubicBezTo>
                  <a:pt x="175" y="122"/>
                  <a:pt x="175" y="122"/>
                  <a:pt x="176" y="122"/>
                </a:cubicBezTo>
                <a:cubicBezTo>
                  <a:pt x="176" y="122"/>
                  <a:pt x="176" y="122"/>
                  <a:pt x="176" y="121"/>
                </a:cubicBezTo>
                <a:cubicBezTo>
                  <a:pt x="176" y="121"/>
                  <a:pt x="176" y="121"/>
                  <a:pt x="176" y="121"/>
                </a:cubicBezTo>
                <a:cubicBezTo>
                  <a:pt x="177" y="120"/>
                  <a:pt x="177" y="120"/>
                  <a:pt x="177" y="120"/>
                </a:cubicBezTo>
                <a:cubicBezTo>
                  <a:pt x="178" y="120"/>
                  <a:pt x="178" y="119"/>
                  <a:pt x="178" y="119"/>
                </a:cubicBezTo>
                <a:cubicBezTo>
                  <a:pt x="178" y="119"/>
                  <a:pt x="178" y="119"/>
                  <a:pt x="178" y="119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120"/>
                  <a:pt x="178" y="121"/>
                  <a:pt x="178" y="121"/>
                </a:cubicBezTo>
                <a:cubicBezTo>
                  <a:pt x="178" y="121"/>
                  <a:pt x="179" y="122"/>
                  <a:pt x="179" y="122"/>
                </a:cubicBezTo>
                <a:cubicBezTo>
                  <a:pt x="179" y="122"/>
                  <a:pt x="180" y="122"/>
                  <a:pt x="180" y="123"/>
                </a:cubicBezTo>
                <a:cubicBezTo>
                  <a:pt x="180" y="123"/>
                  <a:pt x="180" y="122"/>
                  <a:pt x="181" y="123"/>
                </a:cubicBezTo>
                <a:cubicBezTo>
                  <a:pt x="181" y="123"/>
                  <a:pt x="181" y="123"/>
                  <a:pt x="181" y="124"/>
                </a:cubicBezTo>
                <a:cubicBezTo>
                  <a:pt x="181" y="124"/>
                  <a:pt x="182" y="124"/>
                  <a:pt x="182" y="124"/>
                </a:cubicBezTo>
                <a:cubicBezTo>
                  <a:pt x="182" y="124"/>
                  <a:pt x="182" y="125"/>
                  <a:pt x="181" y="125"/>
                </a:cubicBezTo>
                <a:cubicBezTo>
                  <a:pt x="181" y="125"/>
                  <a:pt x="181" y="125"/>
                  <a:pt x="181" y="125"/>
                </a:cubicBezTo>
                <a:cubicBezTo>
                  <a:pt x="181" y="126"/>
                  <a:pt x="181" y="126"/>
                  <a:pt x="180" y="126"/>
                </a:cubicBezTo>
                <a:cubicBezTo>
                  <a:pt x="180" y="126"/>
                  <a:pt x="180" y="126"/>
                  <a:pt x="180" y="126"/>
                </a:cubicBezTo>
                <a:cubicBezTo>
                  <a:pt x="180" y="127"/>
                  <a:pt x="180" y="128"/>
                  <a:pt x="180" y="128"/>
                </a:cubicBezTo>
                <a:cubicBezTo>
                  <a:pt x="179" y="128"/>
                  <a:pt x="178" y="128"/>
                  <a:pt x="178" y="129"/>
                </a:cubicBezTo>
                <a:cubicBezTo>
                  <a:pt x="178" y="129"/>
                  <a:pt x="178" y="129"/>
                  <a:pt x="178" y="129"/>
                </a:cubicBezTo>
                <a:cubicBezTo>
                  <a:pt x="178" y="129"/>
                  <a:pt x="177" y="129"/>
                  <a:pt x="177" y="129"/>
                </a:cubicBezTo>
                <a:cubicBezTo>
                  <a:pt x="177" y="129"/>
                  <a:pt x="177" y="130"/>
                  <a:pt x="177" y="130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76" y="130"/>
                  <a:pt x="176" y="130"/>
                  <a:pt x="175" y="130"/>
                </a:cubicBezTo>
                <a:cubicBezTo>
                  <a:pt x="175" y="131"/>
                  <a:pt x="174" y="131"/>
                  <a:pt x="174" y="131"/>
                </a:cubicBezTo>
                <a:cubicBezTo>
                  <a:pt x="174" y="131"/>
                  <a:pt x="173" y="131"/>
                  <a:pt x="173" y="132"/>
                </a:cubicBezTo>
                <a:cubicBezTo>
                  <a:pt x="173" y="132"/>
                  <a:pt x="173" y="132"/>
                  <a:pt x="173" y="132"/>
                </a:cubicBezTo>
                <a:cubicBezTo>
                  <a:pt x="172" y="133"/>
                  <a:pt x="171" y="133"/>
                  <a:pt x="170" y="133"/>
                </a:cubicBezTo>
                <a:cubicBezTo>
                  <a:pt x="169" y="133"/>
                  <a:pt x="169" y="134"/>
                  <a:pt x="169" y="134"/>
                </a:cubicBezTo>
                <a:cubicBezTo>
                  <a:pt x="169" y="134"/>
                  <a:pt x="168" y="134"/>
                  <a:pt x="168" y="134"/>
                </a:cubicBezTo>
                <a:cubicBezTo>
                  <a:pt x="168" y="134"/>
                  <a:pt x="167" y="134"/>
                  <a:pt x="167" y="135"/>
                </a:cubicBezTo>
                <a:cubicBezTo>
                  <a:pt x="166" y="135"/>
                  <a:pt x="166" y="135"/>
                  <a:pt x="166" y="135"/>
                </a:cubicBezTo>
                <a:cubicBezTo>
                  <a:pt x="165" y="135"/>
                  <a:pt x="165" y="135"/>
                  <a:pt x="165" y="135"/>
                </a:cubicBezTo>
                <a:cubicBezTo>
                  <a:pt x="164" y="136"/>
                  <a:pt x="163" y="136"/>
                  <a:pt x="163" y="135"/>
                </a:cubicBezTo>
                <a:cubicBezTo>
                  <a:pt x="163" y="134"/>
                  <a:pt x="163" y="134"/>
                  <a:pt x="163" y="134"/>
                </a:cubicBezTo>
                <a:cubicBezTo>
                  <a:pt x="162" y="134"/>
                  <a:pt x="162" y="133"/>
                  <a:pt x="162" y="132"/>
                </a:cubicBezTo>
                <a:cubicBezTo>
                  <a:pt x="162" y="132"/>
                  <a:pt x="162" y="132"/>
                  <a:pt x="162" y="132"/>
                </a:cubicBezTo>
                <a:cubicBezTo>
                  <a:pt x="162" y="131"/>
                  <a:pt x="162" y="131"/>
                  <a:pt x="162" y="131"/>
                </a:cubicBezTo>
                <a:cubicBezTo>
                  <a:pt x="162" y="130"/>
                  <a:pt x="161" y="130"/>
                  <a:pt x="161" y="129"/>
                </a:cubicBezTo>
                <a:cubicBezTo>
                  <a:pt x="161" y="129"/>
                  <a:pt x="161" y="129"/>
                  <a:pt x="161" y="129"/>
                </a:cubicBezTo>
                <a:cubicBezTo>
                  <a:pt x="160" y="128"/>
                  <a:pt x="160" y="128"/>
                  <a:pt x="160" y="127"/>
                </a:cubicBezTo>
                <a:cubicBezTo>
                  <a:pt x="159" y="127"/>
                  <a:pt x="159" y="127"/>
                  <a:pt x="158" y="126"/>
                </a:cubicBezTo>
                <a:cubicBezTo>
                  <a:pt x="158" y="126"/>
                  <a:pt x="158" y="126"/>
                  <a:pt x="158" y="125"/>
                </a:cubicBezTo>
                <a:cubicBezTo>
                  <a:pt x="158" y="125"/>
                  <a:pt x="158" y="124"/>
                  <a:pt x="158" y="123"/>
                </a:cubicBezTo>
                <a:cubicBezTo>
                  <a:pt x="157" y="123"/>
                  <a:pt x="157" y="123"/>
                  <a:pt x="157" y="122"/>
                </a:cubicBezTo>
                <a:cubicBezTo>
                  <a:pt x="156" y="122"/>
                  <a:pt x="156" y="122"/>
                  <a:pt x="156" y="121"/>
                </a:cubicBezTo>
                <a:cubicBezTo>
                  <a:pt x="156" y="120"/>
                  <a:pt x="155" y="120"/>
                  <a:pt x="155" y="119"/>
                </a:cubicBezTo>
                <a:cubicBezTo>
                  <a:pt x="154" y="119"/>
                  <a:pt x="154" y="118"/>
                  <a:pt x="154" y="118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6"/>
                  <a:pt x="153" y="116"/>
                  <a:pt x="153" y="115"/>
                </a:cubicBezTo>
                <a:cubicBezTo>
                  <a:pt x="153" y="115"/>
                  <a:pt x="153" y="115"/>
                  <a:pt x="153" y="115"/>
                </a:cubicBezTo>
                <a:cubicBezTo>
                  <a:pt x="153" y="114"/>
                  <a:pt x="152" y="114"/>
                  <a:pt x="152" y="113"/>
                </a:cubicBezTo>
                <a:cubicBezTo>
                  <a:pt x="152" y="112"/>
                  <a:pt x="152" y="112"/>
                  <a:pt x="153" y="111"/>
                </a:cubicBezTo>
                <a:cubicBezTo>
                  <a:pt x="153" y="111"/>
                  <a:pt x="153" y="111"/>
                  <a:pt x="153" y="111"/>
                </a:cubicBezTo>
                <a:cubicBezTo>
                  <a:pt x="153" y="110"/>
                  <a:pt x="153" y="109"/>
                  <a:pt x="154" y="109"/>
                </a:cubicBezTo>
                <a:cubicBezTo>
                  <a:pt x="154" y="108"/>
                  <a:pt x="154" y="108"/>
                  <a:pt x="154" y="107"/>
                </a:cubicBezTo>
                <a:cubicBezTo>
                  <a:pt x="154" y="107"/>
                  <a:pt x="154" y="107"/>
                  <a:pt x="154" y="107"/>
                </a:cubicBezTo>
                <a:cubicBezTo>
                  <a:pt x="154" y="107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3" y="106"/>
                </a:cubicBezTo>
                <a:cubicBezTo>
                  <a:pt x="153" y="106"/>
                  <a:pt x="153" y="106"/>
                  <a:pt x="152" y="106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51" y="106"/>
                  <a:pt x="151" y="107"/>
                  <a:pt x="150" y="107"/>
                </a:cubicBezTo>
                <a:cubicBezTo>
                  <a:pt x="150" y="106"/>
                  <a:pt x="150" y="106"/>
                  <a:pt x="149" y="106"/>
                </a:cubicBezTo>
                <a:cubicBezTo>
                  <a:pt x="149" y="106"/>
                  <a:pt x="148" y="105"/>
                  <a:pt x="148" y="106"/>
                </a:cubicBezTo>
                <a:cubicBezTo>
                  <a:pt x="148" y="106"/>
                  <a:pt x="148" y="106"/>
                  <a:pt x="148" y="106"/>
                </a:cubicBezTo>
                <a:cubicBezTo>
                  <a:pt x="148" y="106"/>
                  <a:pt x="148" y="106"/>
                  <a:pt x="147" y="106"/>
                </a:cubicBezTo>
                <a:cubicBezTo>
                  <a:pt x="147" y="106"/>
                  <a:pt x="147" y="106"/>
                  <a:pt x="146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5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4" y="103"/>
                  <a:pt x="144" y="103"/>
                  <a:pt x="143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3"/>
                  <a:pt x="144" y="103"/>
                  <a:pt x="144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4" y="102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1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4" y="101"/>
                  <a:pt x="144" y="100"/>
                </a:cubicBezTo>
                <a:cubicBezTo>
                  <a:pt x="144" y="101"/>
                  <a:pt x="144" y="101"/>
                  <a:pt x="145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1"/>
                  <a:pt x="144" y="101"/>
                  <a:pt x="144" y="101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1"/>
                  <a:pt x="146" y="101"/>
                  <a:pt x="146" y="101"/>
                </a:cubicBezTo>
                <a:cubicBezTo>
                  <a:pt x="146" y="101"/>
                  <a:pt x="146" y="101"/>
                  <a:pt x="146" y="101"/>
                </a:cubicBezTo>
                <a:cubicBezTo>
                  <a:pt x="146" y="101"/>
                  <a:pt x="146" y="101"/>
                  <a:pt x="146" y="101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7" y="100"/>
                  <a:pt x="147" y="100"/>
                </a:cubicBezTo>
                <a:cubicBezTo>
                  <a:pt x="147" y="100"/>
                  <a:pt x="147" y="100"/>
                  <a:pt x="147" y="100"/>
                </a:cubicBezTo>
                <a:cubicBezTo>
                  <a:pt x="147" y="100"/>
                  <a:pt x="147" y="100"/>
                  <a:pt x="146" y="100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6" y="100"/>
                  <a:pt x="146" y="99"/>
                </a:cubicBezTo>
                <a:cubicBezTo>
                  <a:pt x="146" y="99"/>
                  <a:pt x="147" y="100"/>
                  <a:pt x="147" y="100"/>
                </a:cubicBezTo>
                <a:cubicBezTo>
                  <a:pt x="147" y="100"/>
                  <a:pt x="147" y="99"/>
                  <a:pt x="147" y="99"/>
                </a:cubicBezTo>
                <a:cubicBezTo>
                  <a:pt x="148" y="100"/>
                  <a:pt x="148" y="100"/>
                  <a:pt x="149" y="100"/>
                </a:cubicBezTo>
                <a:cubicBezTo>
                  <a:pt x="149" y="99"/>
                  <a:pt x="149" y="99"/>
                  <a:pt x="149" y="99"/>
                </a:cubicBezTo>
                <a:cubicBezTo>
                  <a:pt x="149" y="99"/>
                  <a:pt x="150" y="99"/>
                  <a:pt x="151" y="98"/>
                </a:cubicBezTo>
                <a:cubicBezTo>
                  <a:pt x="152" y="98"/>
                  <a:pt x="152" y="99"/>
                  <a:pt x="153" y="98"/>
                </a:cubicBezTo>
                <a:cubicBezTo>
                  <a:pt x="153" y="98"/>
                  <a:pt x="153" y="99"/>
                  <a:pt x="153" y="99"/>
                </a:cubicBezTo>
                <a:cubicBezTo>
                  <a:pt x="154" y="99"/>
                  <a:pt x="154" y="99"/>
                  <a:pt x="154" y="99"/>
                </a:cubicBezTo>
                <a:cubicBezTo>
                  <a:pt x="154" y="99"/>
                  <a:pt x="154" y="99"/>
                  <a:pt x="155" y="99"/>
                </a:cubicBezTo>
                <a:cubicBezTo>
                  <a:pt x="155" y="99"/>
                  <a:pt x="155" y="100"/>
                  <a:pt x="156" y="100"/>
                </a:cubicBezTo>
                <a:cubicBezTo>
                  <a:pt x="156" y="100"/>
                  <a:pt x="157" y="100"/>
                  <a:pt x="157" y="100"/>
                </a:cubicBezTo>
                <a:cubicBezTo>
                  <a:pt x="157" y="100"/>
                  <a:pt x="158" y="100"/>
                  <a:pt x="158" y="100"/>
                </a:cubicBezTo>
                <a:cubicBezTo>
                  <a:pt x="158" y="100"/>
                  <a:pt x="159" y="100"/>
                  <a:pt x="159" y="100"/>
                </a:cubicBezTo>
                <a:cubicBezTo>
                  <a:pt x="160" y="100"/>
                  <a:pt x="161" y="99"/>
                  <a:pt x="161" y="98"/>
                </a:cubicBezTo>
                <a:cubicBezTo>
                  <a:pt x="161" y="98"/>
                  <a:pt x="160" y="98"/>
                  <a:pt x="160" y="97"/>
                </a:cubicBezTo>
                <a:cubicBezTo>
                  <a:pt x="160" y="97"/>
                  <a:pt x="159" y="97"/>
                  <a:pt x="159" y="97"/>
                </a:cubicBezTo>
                <a:cubicBezTo>
                  <a:pt x="159" y="96"/>
                  <a:pt x="159" y="96"/>
                  <a:pt x="159" y="96"/>
                </a:cubicBezTo>
                <a:cubicBezTo>
                  <a:pt x="159" y="96"/>
                  <a:pt x="158" y="96"/>
                  <a:pt x="158" y="96"/>
                </a:cubicBezTo>
                <a:cubicBezTo>
                  <a:pt x="158" y="95"/>
                  <a:pt x="158" y="95"/>
                  <a:pt x="157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56" y="95"/>
                  <a:pt x="156" y="94"/>
                  <a:pt x="156" y="94"/>
                </a:cubicBezTo>
                <a:cubicBezTo>
                  <a:pt x="156" y="94"/>
                  <a:pt x="156" y="94"/>
                  <a:pt x="156" y="94"/>
                </a:cubicBezTo>
                <a:cubicBezTo>
                  <a:pt x="156" y="94"/>
                  <a:pt x="155" y="94"/>
                  <a:pt x="155" y="94"/>
                </a:cubicBezTo>
                <a:cubicBezTo>
                  <a:pt x="155" y="94"/>
                  <a:pt x="156" y="94"/>
                  <a:pt x="156" y="93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57" y="93"/>
                  <a:pt x="157" y="93"/>
                  <a:pt x="157" y="92"/>
                </a:cubicBezTo>
                <a:cubicBezTo>
                  <a:pt x="157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7" y="92"/>
                  <a:pt x="157" y="91"/>
                  <a:pt x="158" y="91"/>
                </a:cubicBezTo>
                <a:cubicBezTo>
                  <a:pt x="158" y="91"/>
                  <a:pt x="158" y="91"/>
                  <a:pt x="1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6" y="91"/>
                  <a:pt x="156" y="91"/>
                  <a:pt x="156" y="91"/>
                </a:cubicBezTo>
                <a:cubicBezTo>
                  <a:pt x="156" y="91"/>
                  <a:pt x="156" y="91"/>
                  <a:pt x="155" y="91"/>
                </a:cubicBezTo>
                <a:cubicBezTo>
                  <a:pt x="155" y="92"/>
                  <a:pt x="154" y="92"/>
                  <a:pt x="154" y="9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3"/>
                  <a:pt x="153" y="93"/>
                  <a:pt x="153" y="94"/>
                </a:cubicBezTo>
                <a:cubicBezTo>
                  <a:pt x="153" y="94"/>
                  <a:pt x="154" y="94"/>
                  <a:pt x="154" y="94"/>
                </a:cubicBezTo>
                <a:cubicBezTo>
                  <a:pt x="154" y="94"/>
                  <a:pt x="154" y="94"/>
                  <a:pt x="155" y="94"/>
                </a:cubicBezTo>
                <a:cubicBezTo>
                  <a:pt x="155" y="94"/>
                  <a:pt x="154" y="94"/>
                  <a:pt x="154" y="94"/>
                </a:cubicBezTo>
                <a:cubicBezTo>
                  <a:pt x="154" y="94"/>
                  <a:pt x="154" y="94"/>
                  <a:pt x="154" y="94"/>
                </a:cubicBezTo>
                <a:cubicBezTo>
                  <a:pt x="154" y="94"/>
                  <a:pt x="154" y="94"/>
                  <a:pt x="153" y="94"/>
                </a:cubicBezTo>
                <a:cubicBezTo>
                  <a:pt x="153" y="94"/>
                  <a:pt x="153" y="94"/>
                  <a:pt x="153" y="94"/>
                </a:cubicBezTo>
                <a:cubicBezTo>
                  <a:pt x="153" y="94"/>
                  <a:pt x="153" y="94"/>
                  <a:pt x="152" y="94"/>
                </a:cubicBezTo>
                <a:cubicBezTo>
                  <a:pt x="152" y="95"/>
                  <a:pt x="152" y="95"/>
                  <a:pt x="151" y="95"/>
                </a:cubicBezTo>
                <a:cubicBezTo>
                  <a:pt x="151" y="95"/>
                  <a:pt x="151" y="95"/>
                  <a:pt x="151" y="95"/>
                </a:cubicBezTo>
                <a:cubicBezTo>
                  <a:pt x="151" y="94"/>
                  <a:pt x="151" y="94"/>
                  <a:pt x="150" y="94"/>
                </a:cubicBezTo>
                <a:cubicBezTo>
                  <a:pt x="150" y="94"/>
                  <a:pt x="150" y="94"/>
                  <a:pt x="150" y="94"/>
                </a:cubicBezTo>
                <a:cubicBezTo>
                  <a:pt x="150" y="93"/>
                  <a:pt x="151" y="93"/>
                  <a:pt x="151" y="93"/>
                </a:cubicBezTo>
                <a:cubicBezTo>
                  <a:pt x="151" y="93"/>
                  <a:pt x="151" y="93"/>
                  <a:pt x="151" y="92"/>
                </a:cubicBezTo>
                <a:cubicBezTo>
                  <a:pt x="150" y="92"/>
                  <a:pt x="150" y="93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9" y="92"/>
                  <a:pt x="149" y="92"/>
                  <a:pt x="150" y="92"/>
                </a:cubicBezTo>
                <a:cubicBezTo>
                  <a:pt x="150" y="92"/>
                  <a:pt x="150" y="92"/>
                  <a:pt x="150" y="92"/>
                </a:cubicBezTo>
                <a:cubicBezTo>
                  <a:pt x="149" y="92"/>
                  <a:pt x="149" y="92"/>
                  <a:pt x="149" y="91"/>
                </a:cubicBezTo>
                <a:cubicBezTo>
                  <a:pt x="149" y="91"/>
                  <a:pt x="149" y="92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8" y="92"/>
                  <a:pt x="148" y="92"/>
                  <a:pt x="147" y="93"/>
                </a:cubicBezTo>
                <a:cubicBezTo>
                  <a:pt x="147" y="93"/>
                  <a:pt x="146" y="93"/>
                  <a:pt x="147" y="93"/>
                </a:cubicBezTo>
                <a:cubicBezTo>
                  <a:pt x="147" y="94"/>
                  <a:pt x="147" y="94"/>
                  <a:pt x="147" y="94"/>
                </a:cubicBezTo>
                <a:cubicBezTo>
                  <a:pt x="147" y="94"/>
                  <a:pt x="147" y="94"/>
                  <a:pt x="146" y="94"/>
                </a:cubicBezTo>
                <a:cubicBezTo>
                  <a:pt x="146" y="94"/>
                  <a:pt x="145" y="95"/>
                  <a:pt x="145" y="96"/>
                </a:cubicBezTo>
                <a:cubicBezTo>
                  <a:pt x="145" y="96"/>
                  <a:pt x="145" y="96"/>
                  <a:pt x="145" y="96"/>
                </a:cubicBezTo>
                <a:cubicBezTo>
                  <a:pt x="145" y="96"/>
                  <a:pt x="145" y="96"/>
                  <a:pt x="145" y="97"/>
                </a:cubicBezTo>
                <a:cubicBezTo>
                  <a:pt x="145" y="97"/>
                  <a:pt x="145" y="97"/>
                  <a:pt x="145" y="97"/>
                </a:cubicBezTo>
                <a:cubicBezTo>
                  <a:pt x="144" y="97"/>
                  <a:pt x="144" y="98"/>
                  <a:pt x="144" y="98"/>
                </a:cubicBezTo>
                <a:cubicBezTo>
                  <a:pt x="144" y="98"/>
                  <a:pt x="144" y="98"/>
                  <a:pt x="144" y="98"/>
                </a:cubicBezTo>
                <a:cubicBezTo>
                  <a:pt x="144" y="98"/>
                  <a:pt x="145" y="99"/>
                  <a:pt x="145" y="99"/>
                </a:cubicBezTo>
                <a:cubicBezTo>
                  <a:pt x="145" y="99"/>
                  <a:pt x="146" y="99"/>
                  <a:pt x="146" y="99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100"/>
                  <a:pt x="143" y="100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3" y="101"/>
                  <a:pt x="143" y="100"/>
                </a:cubicBezTo>
                <a:cubicBezTo>
                  <a:pt x="143" y="100"/>
                  <a:pt x="143" y="100"/>
                  <a:pt x="143" y="100"/>
                </a:cubicBezTo>
                <a:cubicBezTo>
                  <a:pt x="143" y="100"/>
                  <a:pt x="143" y="100"/>
                  <a:pt x="142" y="100"/>
                </a:cubicBezTo>
                <a:cubicBezTo>
                  <a:pt x="142" y="100"/>
                  <a:pt x="142" y="100"/>
                  <a:pt x="142" y="100"/>
                </a:cubicBezTo>
                <a:cubicBezTo>
                  <a:pt x="142" y="100"/>
                  <a:pt x="141" y="100"/>
                  <a:pt x="141" y="100"/>
                </a:cubicBezTo>
                <a:cubicBezTo>
                  <a:pt x="141" y="100"/>
                  <a:pt x="141" y="100"/>
                  <a:pt x="141" y="100"/>
                </a:cubicBezTo>
                <a:cubicBezTo>
                  <a:pt x="141" y="100"/>
                  <a:pt x="141" y="100"/>
                  <a:pt x="140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39" y="101"/>
                  <a:pt x="139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0"/>
                  <a:pt x="139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9" y="100"/>
                  <a:pt x="138" y="100"/>
                  <a:pt x="138" y="101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38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3"/>
                </a:cubicBezTo>
                <a:cubicBezTo>
                  <a:pt x="139" y="103"/>
                  <a:pt x="138" y="103"/>
                  <a:pt x="138" y="103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39" y="103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8" y="105"/>
                </a:cubicBezTo>
                <a:cubicBezTo>
                  <a:pt x="138" y="105"/>
                  <a:pt x="138" y="105"/>
                  <a:pt x="138" y="105"/>
                </a:cubicBezTo>
                <a:cubicBezTo>
                  <a:pt x="139" y="105"/>
                  <a:pt x="139" y="105"/>
                  <a:pt x="139" y="106"/>
                </a:cubicBezTo>
                <a:cubicBezTo>
                  <a:pt x="139" y="106"/>
                  <a:pt x="138" y="106"/>
                  <a:pt x="138" y="106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6"/>
                  <a:pt x="138" y="105"/>
                  <a:pt x="138" y="105"/>
                </a:cubicBezTo>
                <a:cubicBezTo>
                  <a:pt x="138" y="105"/>
                  <a:pt x="138" y="105"/>
                  <a:pt x="137" y="106"/>
                </a:cubicBezTo>
                <a:cubicBezTo>
                  <a:pt x="137" y="105"/>
                  <a:pt x="137" y="105"/>
                  <a:pt x="137" y="105"/>
                </a:cubicBezTo>
                <a:cubicBezTo>
                  <a:pt x="137" y="105"/>
                  <a:pt x="137" y="105"/>
                  <a:pt x="137" y="105"/>
                </a:cubicBezTo>
                <a:cubicBezTo>
                  <a:pt x="137" y="105"/>
                  <a:pt x="137" y="104"/>
                  <a:pt x="137" y="104"/>
                </a:cubicBezTo>
                <a:cubicBezTo>
                  <a:pt x="137" y="104"/>
                  <a:pt x="137" y="104"/>
                  <a:pt x="137" y="104"/>
                </a:cubicBezTo>
                <a:cubicBezTo>
                  <a:pt x="137" y="104"/>
                  <a:pt x="138" y="104"/>
                  <a:pt x="138" y="104"/>
                </a:cubicBezTo>
                <a:cubicBezTo>
                  <a:pt x="138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8" y="103"/>
                  <a:pt x="138" y="103"/>
                </a:cubicBezTo>
                <a:cubicBezTo>
                  <a:pt x="138" y="103"/>
                  <a:pt x="137" y="103"/>
                  <a:pt x="137" y="103"/>
                </a:cubicBezTo>
                <a:cubicBezTo>
                  <a:pt x="137" y="103"/>
                  <a:pt x="136" y="103"/>
                  <a:pt x="136" y="103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6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2"/>
                </a:cubicBezTo>
                <a:cubicBezTo>
                  <a:pt x="136" y="103"/>
                  <a:pt x="136" y="102"/>
                  <a:pt x="135" y="102"/>
                </a:cubicBezTo>
                <a:cubicBezTo>
                  <a:pt x="135" y="102"/>
                  <a:pt x="135" y="102"/>
                  <a:pt x="135" y="101"/>
                </a:cubicBezTo>
                <a:cubicBezTo>
                  <a:pt x="135" y="101"/>
                  <a:pt x="135" y="101"/>
                  <a:pt x="135" y="101"/>
                </a:cubicBezTo>
                <a:cubicBezTo>
                  <a:pt x="135" y="101"/>
                  <a:pt x="135" y="101"/>
                  <a:pt x="135" y="101"/>
                </a:cubicBezTo>
                <a:cubicBezTo>
                  <a:pt x="135" y="101"/>
                  <a:pt x="135" y="101"/>
                  <a:pt x="135" y="100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0"/>
                  <a:pt x="135" y="99"/>
                  <a:pt x="135" y="99"/>
                </a:cubicBezTo>
                <a:cubicBezTo>
                  <a:pt x="135" y="99"/>
                  <a:pt x="135" y="99"/>
                  <a:pt x="135" y="99"/>
                </a:cubicBezTo>
                <a:cubicBezTo>
                  <a:pt x="135" y="99"/>
                  <a:pt x="135" y="99"/>
                  <a:pt x="134" y="99"/>
                </a:cubicBezTo>
                <a:cubicBezTo>
                  <a:pt x="134" y="98"/>
                  <a:pt x="134" y="98"/>
                  <a:pt x="134" y="98"/>
                </a:cubicBezTo>
                <a:cubicBezTo>
                  <a:pt x="134" y="98"/>
                  <a:pt x="133" y="98"/>
                  <a:pt x="132" y="97"/>
                </a:cubicBezTo>
                <a:cubicBezTo>
                  <a:pt x="132" y="97"/>
                  <a:pt x="132" y="97"/>
                  <a:pt x="132" y="97"/>
                </a:cubicBezTo>
                <a:cubicBezTo>
                  <a:pt x="132" y="97"/>
                  <a:pt x="131" y="96"/>
                  <a:pt x="131" y="96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130" y="96"/>
                  <a:pt x="130" y="96"/>
                  <a:pt x="130" y="95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29" y="95"/>
                  <a:pt x="130" y="94"/>
                  <a:pt x="129" y="94"/>
                </a:cubicBezTo>
                <a:cubicBezTo>
                  <a:pt x="129" y="94"/>
                  <a:pt x="129" y="94"/>
                  <a:pt x="129" y="94"/>
                </a:cubicBezTo>
                <a:cubicBezTo>
                  <a:pt x="128" y="94"/>
                  <a:pt x="128" y="94"/>
                  <a:pt x="128" y="95"/>
                </a:cubicBezTo>
                <a:cubicBezTo>
                  <a:pt x="128" y="94"/>
                  <a:pt x="128" y="94"/>
                  <a:pt x="128" y="94"/>
                </a:cubicBezTo>
                <a:cubicBezTo>
                  <a:pt x="128" y="94"/>
                  <a:pt x="128" y="93"/>
                  <a:pt x="128" y="93"/>
                </a:cubicBezTo>
                <a:cubicBezTo>
                  <a:pt x="128" y="93"/>
                  <a:pt x="128" y="93"/>
                  <a:pt x="128" y="93"/>
                </a:cubicBezTo>
                <a:cubicBezTo>
                  <a:pt x="128" y="93"/>
                  <a:pt x="128" y="93"/>
                  <a:pt x="127" y="93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27" y="93"/>
                  <a:pt x="127" y="94"/>
                  <a:pt x="126" y="94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7" y="94"/>
                  <a:pt x="127" y="94"/>
                </a:cubicBezTo>
                <a:cubicBezTo>
                  <a:pt x="127" y="95"/>
                  <a:pt x="126" y="95"/>
                  <a:pt x="126" y="95"/>
                </a:cubicBezTo>
                <a:cubicBezTo>
                  <a:pt x="127" y="95"/>
                  <a:pt x="127" y="96"/>
                  <a:pt x="127" y="9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8" y="97"/>
                  <a:pt x="128" y="97"/>
                  <a:pt x="128" y="97"/>
                </a:cubicBezTo>
                <a:cubicBezTo>
                  <a:pt x="128" y="98"/>
                  <a:pt x="129" y="98"/>
                  <a:pt x="129" y="98"/>
                </a:cubicBezTo>
                <a:cubicBezTo>
                  <a:pt x="130" y="99"/>
                  <a:pt x="131" y="98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2" y="100"/>
                  <a:pt x="133" y="100"/>
                  <a:pt x="134" y="101"/>
                </a:cubicBezTo>
                <a:cubicBezTo>
                  <a:pt x="134" y="101"/>
                  <a:pt x="134" y="101"/>
                  <a:pt x="133" y="102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3" y="101"/>
                  <a:pt x="132" y="101"/>
                  <a:pt x="132" y="101"/>
                </a:cubicBezTo>
                <a:cubicBezTo>
                  <a:pt x="132" y="100"/>
                  <a:pt x="131" y="101"/>
                  <a:pt x="131" y="102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132" y="102"/>
                  <a:pt x="132" y="102"/>
                  <a:pt x="132" y="103"/>
                </a:cubicBezTo>
                <a:cubicBezTo>
                  <a:pt x="132" y="103"/>
                  <a:pt x="132" y="103"/>
                  <a:pt x="132" y="103"/>
                </a:cubicBezTo>
                <a:cubicBezTo>
                  <a:pt x="132" y="103"/>
                  <a:pt x="132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4"/>
                  <a:pt x="131" y="104"/>
                  <a:pt x="131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1" y="104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0" y="101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30" y="101"/>
                  <a:pt x="130" y="101"/>
                  <a:pt x="129" y="101"/>
                </a:cubicBezTo>
                <a:cubicBezTo>
                  <a:pt x="129" y="101"/>
                  <a:pt x="130" y="101"/>
                  <a:pt x="129" y="101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8" y="100"/>
                </a:cubicBezTo>
                <a:cubicBezTo>
                  <a:pt x="128" y="99"/>
                  <a:pt x="128" y="100"/>
                  <a:pt x="127" y="99"/>
                </a:cubicBezTo>
                <a:cubicBezTo>
                  <a:pt x="126" y="99"/>
                  <a:pt x="126" y="98"/>
                  <a:pt x="125" y="98"/>
                </a:cubicBezTo>
                <a:cubicBezTo>
                  <a:pt x="124" y="97"/>
                  <a:pt x="124" y="96"/>
                  <a:pt x="123" y="95"/>
                </a:cubicBezTo>
                <a:cubicBezTo>
                  <a:pt x="123" y="95"/>
                  <a:pt x="122" y="95"/>
                  <a:pt x="122" y="95"/>
                </a:cubicBezTo>
                <a:cubicBezTo>
                  <a:pt x="122" y="95"/>
                  <a:pt x="121" y="96"/>
                  <a:pt x="121" y="96"/>
                </a:cubicBezTo>
                <a:cubicBezTo>
                  <a:pt x="121" y="96"/>
                  <a:pt x="121" y="96"/>
                  <a:pt x="121" y="96"/>
                </a:cubicBezTo>
                <a:cubicBezTo>
                  <a:pt x="120" y="96"/>
                  <a:pt x="120" y="97"/>
                  <a:pt x="119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6"/>
                  <a:pt x="118" y="97"/>
                  <a:pt x="117" y="97"/>
                </a:cubicBezTo>
                <a:cubicBezTo>
                  <a:pt x="117" y="97"/>
                  <a:pt x="117" y="96"/>
                  <a:pt x="116" y="97"/>
                </a:cubicBezTo>
                <a:cubicBezTo>
                  <a:pt x="115" y="97"/>
                  <a:pt x="116" y="98"/>
                  <a:pt x="116" y="99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99"/>
                  <a:pt x="114" y="99"/>
                  <a:pt x="114" y="99"/>
                </a:cubicBezTo>
                <a:cubicBezTo>
                  <a:pt x="114" y="100"/>
                  <a:pt x="113" y="99"/>
                  <a:pt x="113" y="10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2" y="100"/>
                  <a:pt x="112" y="101"/>
                  <a:pt x="112" y="102"/>
                </a:cubicBezTo>
                <a:cubicBezTo>
                  <a:pt x="112" y="102"/>
                  <a:pt x="112" y="102"/>
                  <a:pt x="112" y="103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03"/>
                  <a:pt x="111" y="104"/>
                  <a:pt x="111" y="104"/>
                </a:cubicBezTo>
                <a:cubicBezTo>
                  <a:pt x="111" y="104"/>
                  <a:pt x="111" y="104"/>
                  <a:pt x="111" y="105"/>
                </a:cubicBezTo>
                <a:cubicBezTo>
                  <a:pt x="111" y="105"/>
                  <a:pt x="110" y="105"/>
                  <a:pt x="110" y="105"/>
                </a:cubicBezTo>
                <a:cubicBezTo>
                  <a:pt x="110" y="105"/>
                  <a:pt x="110" y="105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8" y="106"/>
                  <a:pt x="107" y="106"/>
                  <a:pt x="107" y="106"/>
                </a:cubicBezTo>
                <a:cubicBezTo>
                  <a:pt x="107" y="106"/>
                  <a:pt x="107" y="106"/>
                  <a:pt x="106" y="106"/>
                </a:cubicBezTo>
                <a:cubicBezTo>
                  <a:pt x="106" y="106"/>
                  <a:pt x="106" y="106"/>
                  <a:pt x="106" y="107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6" y="107"/>
                  <a:pt x="106" y="106"/>
                  <a:pt x="106" y="106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5" y="107"/>
                  <a:pt x="105" y="106"/>
                  <a:pt x="105" y="106"/>
                </a:cubicBezTo>
                <a:cubicBezTo>
                  <a:pt x="105" y="106"/>
                  <a:pt x="105" y="106"/>
                  <a:pt x="104" y="106"/>
                </a:cubicBezTo>
                <a:cubicBezTo>
                  <a:pt x="104" y="105"/>
                  <a:pt x="104" y="105"/>
                  <a:pt x="103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2" y="105"/>
                  <a:pt x="102" y="105"/>
                </a:cubicBezTo>
                <a:cubicBezTo>
                  <a:pt x="102" y="105"/>
                  <a:pt x="102" y="105"/>
                  <a:pt x="102" y="105"/>
                </a:cubicBezTo>
                <a:cubicBezTo>
                  <a:pt x="102" y="105"/>
                  <a:pt x="102" y="105"/>
                  <a:pt x="102" y="105"/>
                </a:cubicBezTo>
                <a:cubicBezTo>
                  <a:pt x="101" y="105"/>
                  <a:pt x="102" y="105"/>
                  <a:pt x="102" y="105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4"/>
                  <a:pt x="102" y="103"/>
                </a:cubicBezTo>
                <a:cubicBezTo>
                  <a:pt x="102" y="103"/>
                  <a:pt x="102" y="103"/>
                  <a:pt x="102" y="103"/>
                </a:cubicBezTo>
                <a:cubicBezTo>
                  <a:pt x="102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2" y="103"/>
                </a:cubicBezTo>
                <a:cubicBezTo>
                  <a:pt x="102" y="103"/>
                  <a:pt x="102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2"/>
                  <a:pt x="101" y="102"/>
                </a:cubicBezTo>
                <a:cubicBezTo>
                  <a:pt x="102" y="102"/>
                  <a:pt x="102" y="100"/>
                  <a:pt x="102" y="99"/>
                </a:cubicBezTo>
                <a:cubicBezTo>
                  <a:pt x="102" y="99"/>
                  <a:pt x="102" y="98"/>
                  <a:pt x="102" y="98"/>
                </a:cubicBezTo>
                <a:cubicBezTo>
                  <a:pt x="102" y="98"/>
                  <a:pt x="102" y="97"/>
                  <a:pt x="101" y="97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1" y="97"/>
                  <a:pt x="102" y="97"/>
                  <a:pt x="102" y="97"/>
                </a:cubicBezTo>
                <a:cubicBezTo>
                  <a:pt x="102" y="97"/>
                  <a:pt x="102" y="97"/>
                  <a:pt x="102" y="97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3" y="96"/>
                  <a:pt x="103" y="96"/>
                  <a:pt x="104" y="96"/>
                </a:cubicBezTo>
                <a:cubicBezTo>
                  <a:pt x="104" y="96"/>
                  <a:pt x="105" y="96"/>
                  <a:pt x="105" y="96"/>
                </a:cubicBezTo>
                <a:cubicBezTo>
                  <a:pt x="105" y="96"/>
                  <a:pt x="106" y="96"/>
                  <a:pt x="106" y="96"/>
                </a:cubicBezTo>
                <a:cubicBezTo>
                  <a:pt x="107" y="96"/>
                  <a:pt x="108" y="97"/>
                  <a:pt x="109" y="96"/>
                </a:cubicBezTo>
                <a:cubicBezTo>
                  <a:pt x="109" y="96"/>
                  <a:pt x="109" y="97"/>
                  <a:pt x="110" y="97"/>
                </a:cubicBezTo>
                <a:cubicBezTo>
                  <a:pt x="110" y="96"/>
                  <a:pt x="110" y="95"/>
                  <a:pt x="110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5"/>
                  <a:pt x="111" y="95"/>
                  <a:pt x="110" y="95"/>
                </a:cubicBezTo>
                <a:cubicBezTo>
                  <a:pt x="110" y="94"/>
                  <a:pt x="111" y="94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11" y="94"/>
                  <a:pt x="111" y="93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0" y="92"/>
                  <a:pt x="111" y="92"/>
                  <a:pt x="110" y="92"/>
                </a:cubicBezTo>
                <a:cubicBezTo>
                  <a:pt x="110" y="92"/>
                  <a:pt x="110" y="92"/>
                  <a:pt x="110" y="91"/>
                </a:cubicBezTo>
                <a:cubicBezTo>
                  <a:pt x="110" y="91"/>
                  <a:pt x="110" y="91"/>
                  <a:pt x="110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109" y="90"/>
                  <a:pt x="109" y="91"/>
                  <a:pt x="109" y="91"/>
                </a:cubicBezTo>
                <a:cubicBezTo>
                  <a:pt x="108" y="90"/>
                  <a:pt x="108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6" y="89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8" y="89"/>
                  <a:pt x="108" y="89"/>
                </a:cubicBezTo>
                <a:cubicBezTo>
                  <a:pt x="108" y="89"/>
                  <a:pt x="108" y="89"/>
                  <a:pt x="108" y="89"/>
                </a:cubicBezTo>
                <a:cubicBezTo>
                  <a:pt x="108" y="89"/>
                  <a:pt x="108" y="88"/>
                  <a:pt x="108" y="88"/>
                </a:cubicBezTo>
                <a:cubicBezTo>
                  <a:pt x="109" y="89"/>
                  <a:pt x="109" y="89"/>
                  <a:pt x="109" y="89"/>
                </a:cubicBezTo>
                <a:cubicBezTo>
                  <a:pt x="109" y="89"/>
                  <a:pt x="110" y="89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9"/>
                  <a:pt x="110" y="88"/>
                  <a:pt x="110" y="88"/>
                </a:cubicBezTo>
                <a:cubicBezTo>
                  <a:pt x="110" y="88"/>
                  <a:pt x="110" y="88"/>
                  <a:pt x="110" y="87"/>
                </a:cubicBezTo>
                <a:cubicBezTo>
                  <a:pt x="110" y="87"/>
                  <a:pt x="110" y="87"/>
                  <a:pt x="111" y="87"/>
                </a:cubicBezTo>
                <a:cubicBezTo>
                  <a:pt x="111" y="87"/>
                  <a:pt x="111" y="88"/>
                  <a:pt x="111" y="88"/>
                </a:cubicBezTo>
                <a:cubicBezTo>
                  <a:pt x="111" y="87"/>
                  <a:pt x="112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2" y="87"/>
                  <a:pt x="113" y="87"/>
                  <a:pt x="114" y="87"/>
                </a:cubicBezTo>
                <a:cubicBezTo>
                  <a:pt x="114" y="86"/>
                  <a:pt x="114" y="86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5" y="85"/>
                  <a:pt x="115" y="85"/>
                  <a:pt x="116" y="85"/>
                </a:cubicBezTo>
                <a:cubicBezTo>
                  <a:pt x="116" y="85"/>
                  <a:pt x="116" y="85"/>
                  <a:pt x="116" y="85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4"/>
                  <a:pt x="117" y="84"/>
                  <a:pt x="117" y="84"/>
                </a:cubicBezTo>
                <a:cubicBezTo>
                  <a:pt x="117" y="83"/>
                  <a:pt x="117" y="83"/>
                  <a:pt x="117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8" y="82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9" y="83"/>
                  <a:pt x="119" y="83"/>
                  <a:pt x="118" y="83"/>
                </a:cubicBezTo>
                <a:cubicBezTo>
                  <a:pt x="118" y="83"/>
                  <a:pt x="119" y="83"/>
                  <a:pt x="119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9" y="82"/>
                  <a:pt x="119" y="81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1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1" y="81"/>
                  <a:pt x="121" y="81"/>
                  <a:pt x="121" y="81"/>
                </a:cubicBezTo>
                <a:cubicBezTo>
                  <a:pt x="121" y="81"/>
                  <a:pt x="121" y="81"/>
                  <a:pt x="121" y="82"/>
                </a:cubicBezTo>
                <a:cubicBezTo>
                  <a:pt x="121" y="82"/>
                  <a:pt x="121" y="82"/>
                  <a:pt x="122" y="82"/>
                </a:cubicBezTo>
                <a:cubicBezTo>
                  <a:pt x="122" y="82"/>
                  <a:pt x="122" y="82"/>
                  <a:pt x="122" y="82"/>
                </a:cubicBezTo>
                <a:cubicBezTo>
                  <a:pt x="122" y="82"/>
                  <a:pt x="122" y="82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3" y="81"/>
                </a:cubicBezTo>
                <a:cubicBezTo>
                  <a:pt x="123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79"/>
                  <a:pt x="122" y="79"/>
                </a:cubicBezTo>
                <a:cubicBezTo>
                  <a:pt x="122" y="79"/>
                  <a:pt x="122" y="79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1" y="78"/>
                  <a:pt x="121" y="78"/>
                </a:cubicBezTo>
                <a:cubicBezTo>
                  <a:pt x="121" y="78"/>
                  <a:pt x="122" y="78"/>
                  <a:pt x="122" y="78"/>
                </a:cubicBezTo>
                <a:cubicBezTo>
                  <a:pt x="122" y="77"/>
                  <a:pt x="121" y="77"/>
                  <a:pt x="122" y="77"/>
                </a:cubicBezTo>
                <a:cubicBezTo>
                  <a:pt x="122" y="77"/>
                  <a:pt x="122" y="77"/>
                  <a:pt x="122" y="77"/>
                </a:cubicBezTo>
                <a:cubicBezTo>
                  <a:pt x="122" y="77"/>
                  <a:pt x="122" y="76"/>
                  <a:pt x="123" y="76"/>
                </a:cubicBezTo>
                <a:cubicBezTo>
                  <a:pt x="123" y="76"/>
                  <a:pt x="123" y="76"/>
                  <a:pt x="123" y="77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24" y="76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76"/>
                  <a:pt x="124" y="77"/>
                  <a:pt x="125" y="77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8"/>
                  <a:pt x="124" y="78"/>
                  <a:pt x="124" y="78"/>
                </a:cubicBezTo>
                <a:cubicBezTo>
                  <a:pt x="124" y="78"/>
                  <a:pt x="123" y="78"/>
                  <a:pt x="123" y="78"/>
                </a:cubicBezTo>
                <a:cubicBezTo>
                  <a:pt x="123" y="78"/>
                  <a:pt x="123" y="78"/>
                  <a:pt x="123" y="78"/>
                </a:cubicBezTo>
                <a:cubicBezTo>
                  <a:pt x="123" y="78"/>
                  <a:pt x="123" y="79"/>
                  <a:pt x="123" y="79"/>
                </a:cubicBezTo>
                <a:cubicBezTo>
                  <a:pt x="123" y="79"/>
                  <a:pt x="124" y="79"/>
                  <a:pt x="12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0"/>
                  <a:pt x="127" y="80"/>
                  <a:pt x="127" y="80"/>
                </a:cubicBezTo>
                <a:cubicBezTo>
                  <a:pt x="127" y="81"/>
                  <a:pt x="128" y="80"/>
                  <a:pt x="128" y="80"/>
                </a:cubicBezTo>
                <a:cubicBezTo>
                  <a:pt x="128" y="81"/>
                  <a:pt x="128" y="81"/>
                  <a:pt x="128" y="81"/>
                </a:cubicBezTo>
                <a:cubicBezTo>
                  <a:pt x="128" y="81"/>
                  <a:pt x="129" y="81"/>
                  <a:pt x="129" y="81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30" y="81"/>
                  <a:pt x="131" y="80"/>
                  <a:pt x="132" y="79"/>
                </a:cubicBezTo>
                <a:cubicBezTo>
                  <a:pt x="133" y="79"/>
                  <a:pt x="133" y="79"/>
                  <a:pt x="133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34" y="80"/>
                  <a:pt x="135" y="80"/>
                  <a:pt x="135" y="80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9"/>
                  <a:pt x="136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8"/>
                  <a:pt x="137" y="79"/>
                  <a:pt x="137" y="78"/>
                </a:cubicBezTo>
                <a:cubicBezTo>
                  <a:pt x="137" y="78"/>
                  <a:pt x="136" y="77"/>
                  <a:pt x="137" y="76"/>
                </a:cubicBezTo>
                <a:cubicBezTo>
                  <a:pt x="137" y="76"/>
                  <a:pt x="137" y="76"/>
                  <a:pt x="137" y="76"/>
                </a:cubicBezTo>
                <a:cubicBezTo>
                  <a:pt x="137" y="76"/>
                  <a:pt x="137" y="75"/>
                  <a:pt x="137" y="75"/>
                </a:cubicBezTo>
                <a:cubicBezTo>
                  <a:pt x="137" y="75"/>
                  <a:pt x="137" y="75"/>
                  <a:pt x="137" y="75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39" y="75"/>
                  <a:pt x="139" y="75"/>
                  <a:pt x="139" y="75"/>
                </a:cubicBezTo>
                <a:cubicBezTo>
                  <a:pt x="139" y="75"/>
                  <a:pt x="139" y="75"/>
                  <a:pt x="139" y="76"/>
                </a:cubicBezTo>
                <a:cubicBezTo>
                  <a:pt x="140" y="76"/>
                  <a:pt x="140" y="76"/>
                  <a:pt x="140" y="75"/>
                </a:cubicBezTo>
                <a:cubicBezTo>
                  <a:pt x="140" y="75"/>
                  <a:pt x="140" y="74"/>
                  <a:pt x="141" y="74"/>
                </a:cubicBezTo>
                <a:cubicBezTo>
                  <a:pt x="141" y="74"/>
                  <a:pt x="140" y="73"/>
                  <a:pt x="140" y="73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73"/>
                  <a:pt x="140" y="73"/>
                  <a:pt x="140" y="73"/>
                </a:cubicBezTo>
                <a:cubicBezTo>
                  <a:pt x="140" y="73"/>
                  <a:pt x="140" y="73"/>
                  <a:pt x="139" y="73"/>
                </a:cubicBezTo>
                <a:cubicBezTo>
                  <a:pt x="139" y="73"/>
                  <a:pt x="139" y="73"/>
                  <a:pt x="139" y="72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41" y="72"/>
                  <a:pt x="141" y="72"/>
                  <a:pt x="141" y="72"/>
                </a:cubicBezTo>
                <a:cubicBezTo>
                  <a:pt x="141" y="72"/>
                  <a:pt x="141" y="71"/>
                  <a:pt x="141" y="71"/>
                </a:cubicBezTo>
                <a:cubicBezTo>
                  <a:pt x="141" y="71"/>
                  <a:pt x="141" y="72"/>
                  <a:pt x="142" y="72"/>
                </a:cubicBezTo>
                <a:cubicBezTo>
                  <a:pt x="142" y="71"/>
                  <a:pt x="142" y="71"/>
                  <a:pt x="142" y="71"/>
                </a:cubicBezTo>
                <a:cubicBezTo>
                  <a:pt x="142" y="71"/>
                  <a:pt x="142" y="71"/>
                  <a:pt x="143" y="71"/>
                </a:cubicBezTo>
                <a:cubicBezTo>
                  <a:pt x="143" y="72"/>
                  <a:pt x="144" y="72"/>
                  <a:pt x="144" y="72"/>
                </a:cubicBezTo>
                <a:cubicBezTo>
                  <a:pt x="145" y="72"/>
                  <a:pt x="145" y="71"/>
                  <a:pt x="145" y="71"/>
                </a:cubicBezTo>
                <a:cubicBezTo>
                  <a:pt x="145" y="71"/>
                  <a:pt x="145" y="71"/>
                  <a:pt x="145" y="72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6" y="71"/>
                </a:cubicBezTo>
                <a:cubicBezTo>
                  <a:pt x="146" y="71"/>
                  <a:pt x="146" y="71"/>
                  <a:pt x="146" y="70"/>
                </a:cubicBezTo>
                <a:cubicBezTo>
                  <a:pt x="146" y="71"/>
                  <a:pt x="147" y="71"/>
                  <a:pt x="147" y="71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147" y="70"/>
                  <a:pt x="146" y="71"/>
                  <a:pt x="145" y="70"/>
                </a:cubicBezTo>
                <a:cubicBezTo>
                  <a:pt x="145" y="70"/>
                  <a:pt x="145" y="69"/>
                  <a:pt x="145" y="69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45" y="69"/>
                  <a:pt x="144" y="70"/>
                  <a:pt x="144" y="70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44" y="70"/>
                  <a:pt x="144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2" y="70"/>
                  <a:pt x="142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0"/>
                  <a:pt x="141" y="70"/>
                  <a:pt x="141" y="70"/>
                </a:cubicBezTo>
                <a:cubicBezTo>
                  <a:pt x="141" y="70"/>
                  <a:pt x="141" y="70"/>
                  <a:pt x="141" y="70"/>
                </a:cubicBezTo>
                <a:cubicBezTo>
                  <a:pt x="141" y="70"/>
                  <a:pt x="141" y="70"/>
                  <a:pt x="141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0" y="71"/>
                  <a:pt x="139" y="71"/>
                  <a:pt x="139" y="71"/>
                </a:cubicBezTo>
                <a:cubicBezTo>
                  <a:pt x="139" y="71"/>
                  <a:pt x="139" y="71"/>
                  <a:pt x="139" y="70"/>
                </a:cubicBezTo>
                <a:cubicBezTo>
                  <a:pt x="139" y="70"/>
                  <a:pt x="139" y="70"/>
                  <a:pt x="139" y="70"/>
                </a:cubicBezTo>
                <a:cubicBezTo>
                  <a:pt x="139" y="70"/>
                  <a:pt x="138" y="70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7" y="70"/>
                  <a:pt x="137" y="69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37" y="68"/>
                  <a:pt x="137" y="67"/>
                  <a:pt x="137" y="67"/>
                </a:cubicBezTo>
                <a:cubicBezTo>
                  <a:pt x="137" y="67"/>
                  <a:pt x="137" y="67"/>
                  <a:pt x="137" y="66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137" y="66"/>
                  <a:pt x="137" y="65"/>
                  <a:pt x="137" y="65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137" y="65"/>
                  <a:pt x="138" y="65"/>
                  <a:pt x="138" y="65"/>
                </a:cubicBezTo>
                <a:cubicBezTo>
                  <a:pt x="138" y="65"/>
                  <a:pt x="138" y="64"/>
                  <a:pt x="138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64"/>
                  <a:pt x="141" y="62"/>
                  <a:pt x="141" y="62"/>
                </a:cubicBezTo>
                <a:cubicBezTo>
                  <a:pt x="141" y="62"/>
                  <a:pt x="141" y="62"/>
                  <a:pt x="142" y="62"/>
                </a:cubicBezTo>
                <a:cubicBezTo>
                  <a:pt x="142" y="62"/>
                  <a:pt x="142" y="62"/>
                  <a:pt x="142" y="61"/>
                </a:cubicBezTo>
                <a:cubicBezTo>
                  <a:pt x="142" y="61"/>
                  <a:pt x="141" y="61"/>
                  <a:pt x="141" y="61"/>
                </a:cubicBezTo>
                <a:cubicBezTo>
                  <a:pt x="141" y="61"/>
                  <a:pt x="142" y="61"/>
                  <a:pt x="141" y="61"/>
                </a:cubicBezTo>
                <a:cubicBezTo>
                  <a:pt x="141" y="60"/>
                  <a:pt x="141" y="60"/>
                  <a:pt x="141" y="60"/>
                </a:cubicBezTo>
                <a:cubicBezTo>
                  <a:pt x="141" y="60"/>
                  <a:pt x="141" y="60"/>
                  <a:pt x="140" y="60"/>
                </a:cubicBezTo>
                <a:cubicBezTo>
                  <a:pt x="140" y="60"/>
                  <a:pt x="139" y="60"/>
                  <a:pt x="139" y="60"/>
                </a:cubicBezTo>
                <a:cubicBezTo>
                  <a:pt x="139" y="60"/>
                  <a:pt x="139" y="60"/>
                  <a:pt x="138" y="60"/>
                </a:cubicBezTo>
                <a:cubicBezTo>
                  <a:pt x="138" y="60"/>
                  <a:pt x="138" y="60"/>
                  <a:pt x="138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62"/>
                  <a:pt x="137" y="62"/>
                  <a:pt x="136" y="62"/>
                </a:cubicBezTo>
                <a:cubicBezTo>
                  <a:pt x="136" y="62"/>
                  <a:pt x="136" y="62"/>
                  <a:pt x="137" y="62"/>
                </a:cubicBezTo>
                <a:cubicBezTo>
                  <a:pt x="137" y="62"/>
                  <a:pt x="137" y="62"/>
                  <a:pt x="137" y="63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7" y="63"/>
                  <a:pt x="136" y="63"/>
                  <a:pt x="136" y="64"/>
                </a:cubicBezTo>
                <a:cubicBezTo>
                  <a:pt x="136" y="64"/>
                  <a:pt x="135" y="64"/>
                  <a:pt x="135" y="64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134" y="64"/>
                  <a:pt x="134" y="65"/>
                  <a:pt x="134" y="65"/>
                </a:cubicBezTo>
                <a:cubicBezTo>
                  <a:pt x="134" y="65"/>
                  <a:pt x="134" y="65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2" y="66"/>
                  <a:pt x="132" y="66"/>
                </a:cubicBezTo>
                <a:cubicBezTo>
                  <a:pt x="132" y="67"/>
                  <a:pt x="133" y="67"/>
                  <a:pt x="132" y="68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2" y="68"/>
                  <a:pt x="132" y="69"/>
                  <a:pt x="132" y="69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2" y="69"/>
                  <a:pt x="133" y="69"/>
                  <a:pt x="133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3" y="70"/>
                  <a:pt x="133" y="70"/>
                  <a:pt x="134" y="70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4" y="71"/>
                  <a:pt x="133" y="72"/>
                  <a:pt x="133" y="72"/>
                </a:cubicBezTo>
                <a:cubicBezTo>
                  <a:pt x="133" y="71"/>
                  <a:pt x="131" y="71"/>
                  <a:pt x="131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2" y="71"/>
                  <a:pt x="132" y="72"/>
                  <a:pt x="132" y="72"/>
                </a:cubicBezTo>
                <a:cubicBezTo>
                  <a:pt x="133" y="72"/>
                  <a:pt x="133" y="71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2" y="72"/>
                  <a:pt x="133" y="73"/>
                  <a:pt x="132" y="73"/>
                </a:cubicBezTo>
                <a:cubicBezTo>
                  <a:pt x="132" y="73"/>
                  <a:pt x="132" y="73"/>
                  <a:pt x="132" y="73"/>
                </a:cubicBezTo>
                <a:cubicBezTo>
                  <a:pt x="132" y="73"/>
                  <a:pt x="131" y="73"/>
                  <a:pt x="131" y="73"/>
                </a:cubicBezTo>
                <a:cubicBezTo>
                  <a:pt x="131" y="73"/>
                  <a:pt x="132" y="74"/>
                  <a:pt x="132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1" y="74"/>
                  <a:pt x="131" y="75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1" y="76"/>
                  <a:pt x="131" y="76"/>
                  <a:pt x="131" y="76"/>
                </a:cubicBezTo>
                <a:cubicBezTo>
                  <a:pt x="131" y="76"/>
                  <a:pt x="131" y="77"/>
                  <a:pt x="130" y="77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77"/>
                  <a:pt x="130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8"/>
                  <a:pt x="129" y="78"/>
                </a:cubicBezTo>
                <a:cubicBezTo>
                  <a:pt x="129" y="78"/>
                  <a:pt x="129" y="78"/>
                  <a:pt x="129" y="78"/>
                </a:cubicBezTo>
                <a:cubicBezTo>
                  <a:pt x="129" y="78"/>
                  <a:pt x="129" y="78"/>
                  <a:pt x="128" y="78"/>
                </a:cubicBezTo>
                <a:cubicBezTo>
                  <a:pt x="128" y="78"/>
                  <a:pt x="128" y="78"/>
                  <a:pt x="127" y="78"/>
                </a:cubicBezTo>
                <a:cubicBezTo>
                  <a:pt x="127" y="78"/>
                  <a:pt x="127" y="78"/>
                  <a:pt x="127" y="78"/>
                </a:cubicBezTo>
                <a:cubicBezTo>
                  <a:pt x="127" y="78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6"/>
                  <a:pt x="127" y="76"/>
                </a:cubicBezTo>
                <a:cubicBezTo>
                  <a:pt x="127" y="76"/>
                  <a:pt x="126" y="76"/>
                  <a:pt x="126" y="75"/>
                </a:cubicBezTo>
                <a:cubicBezTo>
                  <a:pt x="126" y="75"/>
                  <a:pt x="126" y="75"/>
                  <a:pt x="126" y="75"/>
                </a:cubicBezTo>
                <a:cubicBezTo>
                  <a:pt x="126" y="75"/>
                  <a:pt x="126" y="74"/>
                  <a:pt x="126" y="74"/>
                </a:cubicBezTo>
                <a:cubicBezTo>
                  <a:pt x="126" y="74"/>
                  <a:pt x="126" y="74"/>
                  <a:pt x="126" y="74"/>
                </a:cubicBezTo>
                <a:cubicBezTo>
                  <a:pt x="126" y="74"/>
                  <a:pt x="126" y="74"/>
                  <a:pt x="125" y="74"/>
                </a:cubicBezTo>
                <a:cubicBezTo>
                  <a:pt x="125" y="74"/>
                  <a:pt x="125" y="73"/>
                  <a:pt x="125" y="73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5" y="73"/>
                  <a:pt x="125" y="73"/>
                  <a:pt x="125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2"/>
                  <a:pt x="125" y="72"/>
                  <a:pt x="124" y="72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4" y="72"/>
                  <a:pt x="123" y="72"/>
                  <a:pt x="123" y="72"/>
                </a:cubicBezTo>
                <a:cubicBezTo>
                  <a:pt x="123" y="72"/>
                  <a:pt x="123" y="73"/>
                  <a:pt x="123" y="73"/>
                </a:cubicBezTo>
                <a:cubicBezTo>
                  <a:pt x="122" y="73"/>
                  <a:pt x="122" y="73"/>
                  <a:pt x="121" y="74"/>
                </a:cubicBezTo>
                <a:cubicBezTo>
                  <a:pt x="121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8" y="73"/>
                  <a:pt x="118" y="72"/>
                  <a:pt x="118" y="72"/>
                </a:cubicBezTo>
                <a:cubicBezTo>
                  <a:pt x="118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3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1"/>
                  <a:pt x="119" y="71"/>
                </a:cubicBezTo>
                <a:cubicBezTo>
                  <a:pt x="119" y="71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2"/>
                  <a:pt x="119" y="72"/>
                </a:cubicBezTo>
                <a:cubicBezTo>
                  <a:pt x="119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8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0"/>
                  <a:pt x="119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70"/>
                  <a:pt x="118" y="69"/>
                  <a:pt x="118" y="69"/>
                </a:cubicBezTo>
                <a:cubicBezTo>
                  <a:pt x="118" y="70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8"/>
                  <a:pt x="118" y="67"/>
                </a:cubicBezTo>
                <a:cubicBezTo>
                  <a:pt x="118" y="67"/>
                  <a:pt x="119" y="67"/>
                  <a:pt x="119" y="67"/>
                </a:cubicBezTo>
                <a:cubicBezTo>
                  <a:pt x="119" y="67"/>
                  <a:pt x="119" y="67"/>
                  <a:pt x="119" y="67"/>
                </a:cubicBezTo>
                <a:cubicBezTo>
                  <a:pt x="119" y="67"/>
                  <a:pt x="118" y="67"/>
                  <a:pt x="118" y="6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119" y="67"/>
                  <a:pt x="119" y="66"/>
                  <a:pt x="119" y="66"/>
                </a:cubicBezTo>
                <a:cubicBezTo>
                  <a:pt x="120" y="66"/>
                  <a:pt x="120" y="66"/>
                  <a:pt x="120" y="66"/>
                </a:cubicBezTo>
                <a:cubicBezTo>
                  <a:pt x="120" y="66"/>
                  <a:pt x="121" y="66"/>
                  <a:pt x="121" y="66"/>
                </a:cubicBezTo>
                <a:cubicBezTo>
                  <a:pt x="121" y="66"/>
                  <a:pt x="120" y="66"/>
                  <a:pt x="120" y="65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21" y="65"/>
                  <a:pt x="121" y="65"/>
                  <a:pt x="122" y="65"/>
                </a:cubicBezTo>
                <a:cubicBezTo>
                  <a:pt x="122" y="65"/>
                  <a:pt x="122" y="64"/>
                  <a:pt x="123" y="64"/>
                </a:cubicBezTo>
                <a:cubicBezTo>
                  <a:pt x="123" y="64"/>
                  <a:pt x="123" y="65"/>
                  <a:pt x="123" y="65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3" y="64"/>
                  <a:pt x="124" y="64"/>
                  <a:pt x="124" y="63"/>
                </a:cubicBezTo>
                <a:cubicBezTo>
                  <a:pt x="124" y="63"/>
                  <a:pt x="124" y="63"/>
                  <a:pt x="125" y="62"/>
                </a:cubicBezTo>
                <a:cubicBezTo>
                  <a:pt x="125" y="62"/>
                  <a:pt x="125" y="63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6" y="62"/>
                  <a:pt x="126" y="61"/>
                  <a:pt x="126" y="61"/>
                </a:cubicBezTo>
                <a:cubicBezTo>
                  <a:pt x="126" y="61"/>
                  <a:pt x="126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1"/>
                  <a:pt x="126" y="61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60"/>
                  <a:pt x="127" y="59"/>
                  <a:pt x="127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9"/>
                  <a:pt x="128" y="59"/>
                  <a:pt x="127" y="59"/>
                </a:cubicBezTo>
                <a:cubicBezTo>
                  <a:pt x="127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7"/>
                  <a:pt x="129" y="57"/>
                  <a:pt x="129" y="57"/>
                </a:cubicBezTo>
                <a:cubicBezTo>
                  <a:pt x="129" y="57"/>
                  <a:pt x="129" y="57"/>
                  <a:pt x="129" y="57"/>
                </a:cubicBezTo>
                <a:cubicBezTo>
                  <a:pt x="129" y="57"/>
                  <a:pt x="129" y="57"/>
                  <a:pt x="129" y="56"/>
                </a:cubicBezTo>
                <a:cubicBezTo>
                  <a:pt x="130" y="56"/>
                  <a:pt x="130" y="57"/>
                  <a:pt x="130" y="57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1" y="55"/>
                  <a:pt x="131" y="55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5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5"/>
                  <a:pt x="132" y="55"/>
                  <a:pt x="132" y="54"/>
                </a:cubicBezTo>
                <a:cubicBezTo>
                  <a:pt x="132" y="54"/>
                  <a:pt x="132" y="54"/>
                  <a:pt x="132" y="54"/>
                </a:cubicBezTo>
                <a:cubicBezTo>
                  <a:pt x="132" y="54"/>
                  <a:pt x="132" y="54"/>
                  <a:pt x="133" y="54"/>
                </a:cubicBezTo>
                <a:cubicBezTo>
                  <a:pt x="133" y="53"/>
                  <a:pt x="133" y="54"/>
                  <a:pt x="133" y="53"/>
                </a:cubicBezTo>
                <a:cubicBezTo>
                  <a:pt x="133" y="53"/>
                  <a:pt x="134" y="53"/>
                  <a:pt x="134" y="53"/>
                </a:cubicBezTo>
                <a:cubicBezTo>
                  <a:pt x="134" y="53"/>
                  <a:pt x="134" y="53"/>
                  <a:pt x="135" y="53"/>
                </a:cubicBezTo>
                <a:cubicBezTo>
                  <a:pt x="135" y="53"/>
                  <a:pt x="135" y="52"/>
                  <a:pt x="136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6" y="53"/>
                  <a:pt x="136" y="53"/>
                </a:cubicBezTo>
                <a:cubicBezTo>
                  <a:pt x="136" y="53"/>
                  <a:pt x="136" y="52"/>
                  <a:pt x="136" y="52"/>
                </a:cubicBezTo>
                <a:cubicBezTo>
                  <a:pt x="137" y="52"/>
                  <a:pt x="137" y="52"/>
                  <a:pt x="137" y="51"/>
                </a:cubicBezTo>
                <a:cubicBezTo>
                  <a:pt x="137" y="51"/>
                  <a:pt x="137" y="51"/>
                  <a:pt x="137" y="51"/>
                </a:cubicBezTo>
                <a:cubicBezTo>
                  <a:pt x="137" y="52"/>
                  <a:pt x="137" y="52"/>
                  <a:pt x="138" y="52"/>
                </a:cubicBezTo>
                <a:cubicBezTo>
                  <a:pt x="138" y="50"/>
                  <a:pt x="138" y="51"/>
                  <a:pt x="139" y="51"/>
                </a:cubicBezTo>
                <a:cubicBezTo>
                  <a:pt x="139" y="51"/>
                  <a:pt x="140" y="51"/>
                  <a:pt x="140" y="50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1" y="50"/>
                  <a:pt x="141" y="49"/>
                  <a:pt x="142" y="50"/>
                </a:cubicBezTo>
                <a:cubicBezTo>
                  <a:pt x="142" y="50"/>
                  <a:pt x="141" y="50"/>
                  <a:pt x="141" y="51"/>
                </a:cubicBezTo>
                <a:cubicBezTo>
                  <a:pt x="141" y="51"/>
                  <a:pt x="141" y="51"/>
                  <a:pt x="142" y="51"/>
                </a:cubicBezTo>
                <a:cubicBezTo>
                  <a:pt x="142" y="51"/>
                  <a:pt x="143" y="50"/>
                  <a:pt x="143" y="49"/>
                </a:cubicBezTo>
                <a:cubicBezTo>
                  <a:pt x="143" y="50"/>
                  <a:pt x="143" y="50"/>
                  <a:pt x="143" y="51"/>
                </a:cubicBezTo>
                <a:cubicBezTo>
                  <a:pt x="144" y="50"/>
                  <a:pt x="144" y="50"/>
                  <a:pt x="144" y="49"/>
                </a:cubicBezTo>
                <a:cubicBezTo>
                  <a:pt x="144" y="49"/>
                  <a:pt x="145" y="49"/>
                  <a:pt x="145" y="49"/>
                </a:cubicBezTo>
                <a:cubicBezTo>
                  <a:pt x="145" y="50"/>
                  <a:pt x="145" y="50"/>
                  <a:pt x="145" y="51"/>
                </a:cubicBezTo>
                <a:cubicBezTo>
                  <a:pt x="145" y="51"/>
                  <a:pt x="145" y="51"/>
                  <a:pt x="145" y="51"/>
                </a:cubicBezTo>
                <a:cubicBezTo>
                  <a:pt x="145" y="50"/>
                  <a:pt x="145" y="50"/>
                  <a:pt x="146" y="50"/>
                </a:cubicBezTo>
                <a:cubicBezTo>
                  <a:pt x="146" y="50"/>
                  <a:pt x="146" y="50"/>
                  <a:pt x="147" y="50"/>
                </a:cubicBezTo>
                <a:cubicBezTo>
                  <a:pt x="147" y="50"/>
                  <a:pt x="147" y="50"/>
                  <a:pt x="148" y="50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47" y="51"/>
                  <a:pt x="147" y="51"/>
                  <a:pt x="146" y="51"/>
                </a:cubicBezTo>
                <a:cubicBezTo>
                  <a:pt x="146" y="52"/>
                  <a:pt x="146" y="52"/>
                  <a:pt x="147" y="52"/>
                </a:cubicBezTo>
                <a:cubicBezTo>
                  <a:pt x="147" y="52"/>
                  <a:pt x="148" y="52"/>
                  <a:pt x="148" y="52"/>
                </a:cubicBezTo>
                <a:cubicBezTo>
                  <a:pt x="148" y="52"/>
                  <a:pt x="149" y="52"/>
                  <a:pt x="149" y="52"/>
                </a:cubicBezTo>
                <a:cubicBezTo>
                  <a:pt x="149" y="52"/>
                  <a:pt x="149" y="52"/>
                  <a:pt x="150" y="52"/>
                </a:cubicBezTo>
                <a:cubicBezTo>
                  <a:pt x="150" y="52"/>
                  <a:pt x="150" y="53"/>
                  <a:pt x="151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2" y="53"/>
                  <a:pt x="153" y="53"/>
                  <a:pt x="153" y="53"/>
                </a:cubicBezTo>
                <a:cubicBezTo>
                  <a:pt x="154" y="53"/>
                  <a:pt x="154" y="53"/>
                  <a:pt x="155" y="54"/>
                </a:cubicBezTo>
                <a:cubicBezTo>
                  <a:pt x="155" y="54"/>
                  <a:pt x="155" y="54"/>
                  <a:pt x="156" y="54"/>
                </a:cubicBezTo>
                <a:cubicBezTo>
                  <a:pt x="156" y="54"/>
                  <a:pt x="157" y="55"/>
                  <a:pt x="157" y="55"/>
                </a:cubicBezTo>
                <a:cubicBezTo>
                  <a:pt x="158" y="55"/>
                  <a:pt x="158" y="55"/>
                  <a:pt x="159" y="55"/>
                </a:cubicBezTo>
                <a:cubicBezTo>
                  <a:pt x="159" y="56"/>
                  <a:pt x="160" y="56"/>
                  <a:pt x="160" y="56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0" y="58"/>
                  <a:pt x="160" y="58"/>
                  <a:pt x="159" y="59"/>
                </a:cubicBezTo>
                <a:cubicBezTo>
                  <a:pt x="157" y="60"/>
                  <a:pt x="154" y="59"/>
                  <a:pt x="152" y="58"/>
                </a:cubicBezTo>
                <a:cubicBezTo>
                  <a:pt x="152" y="58"/>
                  <a:pt x="151" y="58"/>
                  <a:pt x="151" y="58"/>
                </a:cubicBezTo>
                <a:cubicBezTo>
                  <a:pt x="151" y="58"/>
                  <a:pt x="151" y="57"/>
                  <a:pt x="150" y="57"/>
                </a:cubicBezTo>
                <a:cubicBezTo>
                  <a:pt x="150" y="58"/>
                  <a:pt x="151" y="58"/>
                  <a:pt x="151" y="59"/>
                </a:cubicBezTo>
                <a:cubicBezTo>
                  <a:pt x="151" y="59"/>
                  <a:pt x="152" y="59"/>
                  <a:pt x="152" y="59"/>
                </a:cubicBezTo>
                <a:cubicBezTo>
                  <a:pt x="153" y="60"/>
                  <a:pt x="153" y="60"/>
                  <a:pt x="152" y="60"/>
                </a:cubicBezTo>
                <a:cubicBezTo>
                  <a:pt x="152" y="61"/>
                  <a:pt x="153" y="62"/>
                  <a:pt x="153" y="63"/>
                </a:cubicBezTo>
                <a:cubicBezTo>
                  <a:pt x="153" y="63"/>
                  <a:pt x="154" y="63"/>
                  <a:pt x="154" y="63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6" y="64"/>
                  <a:pt x="157" y="64"/>
                  <a:pt x="156" y="63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5" y="62"/>
                  <a:pt x="155" y="62"/>
                  <a:pt x="155" y="62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6" y="62"/>
                  <a:pt x="157" y="62"/>
                  <a:pt x="158" y="62"/>
                </a:cubicBezTo>
                <a:cubicBezTo>
                  <a:pt x="158" y="62"/>
                  <a:pt x="158" y="62"/>
                  <a:pt x="159" y="62"/>
                </a:cubicBezTo>
                <a:cubicBezTo>
                  <a:pt x="159" y="62"/>
                  <a:pt x="159" y="62"/>
                  <a:pt x="159" y="62"/>
                </a:cubicBezTo>
                <a:cubicBezTo>
                  <a:pt x="160" y="61"/>
                  <a:pt x="159" y="61"/>
                  <a:pt x="159" y="60"/>
                </a:cubicBezTo>
                <a:cubicBezTo>
                  <a:pt x="159" y="59"/>
                  <a:pt x="161" y="60"/>
                  <a:pt x="161" y="59"/>
                </a:cubicBezTo>
                <a:cubicBezTo>
                  <a:pt x="162" y="58"/>
                  <a:pt x="163" y="59"/>
                  <a:pt x="163" y="59"/>
                </a:cubicBezTo>
                <a:cubicBezTo>
                  <a:pt x="163" y="59"/>
                  <a:pt x="163" y="59"/>
                  <a:pt x="163" y="59"/>
                </a:cubicBezTo>
                <a:cubicBezTo>
                  <a:pt x="163" y="59"/>
                  <a:pt x="164" y="59"/>
                  <a:pt x="164" y="59"/>
                </a:cubicBezTo>
                <a:cubicBezTo>
                  <a:pt x="164" y="58"/>
                  <a:pt x="164" y="58"/>
                  <a:pt x="164" y="57"/>
                </a:cubicBezTo>
                <a:cubicBezTo>
                  <a:pt x="163" y="57"/>
                  <a:pt x="163" y="57"/>
                  <a:pt x="163" y="57"/>
                </a:cubicBezTo>
                <a:cubicBezTo>
                  <a:pt x="163" y="57"/>
                  <a:pt x="163" y="57"/>
                  <a:pt x="163" y="57"/>
                </a:cubicBezTo>
                <a:cubicBezTo>
                  <a:pt x="163" y="56"/>
                  <a:pt x="164" y="56"/>
                  <a:pt x="164" y="56"/>
                </a:cubicBezTo>
                <a:cubicBezTo>
                  <a:pt x="164" y="55"/>
                  <a:pt x="163" y="55"/>
                  <a:pt x="163" y="54"/>
                </a:cubicBezTo>
                <a:cubicBezTo>
                  <a:pt x="164" y="54"/>
                  <a:pt x="164" y="55"/>
                  <a:pt x="164" y="55"/>
                </a:cubicBezTo>
                <a:cubicBezTo>
                  <a:pt x="164" y="55"/>
                  <a:pt x="165" y="55"/>
                  <a:pt x="165" y="54"/>
                </a:cubicBezTo>
                <a:cubicBezTo>
                  <a:pt x="166" y="55"/>
                  <a:pt x="166" y="56"/>
                  <a:pt x="166" y="56"/>
                </a:cubicBezTo>
                <a:cubicBezTo>
                  <a:pt x="166" y="56"/>
                  <a:pt x="165" y="56"/>
                  <a:pt x="164" y="57"/>
                </a:cubicBezTo>
                <a:cubicBezTo>
                  <a:pt x="165" y="57"/>
                  <a:pt x="166" y="58"/>
                  <a:pt x="167" y="58"/>
                </a:cubicBezTo>
                <a:cubicBezTo>
                  <a:pt x="167" y="58"/>
                  <a:pt x="167" y="58"/>
                  <a:pt x="168" y="58"/>
                </a:cubicBezTo>
                <a:cubicBezTo>
                  <a:pt x="168" y="57"/>
                  <a:pt x="168" y="57"/>
                  <a:pt x="168" y="56"/>
                </a:cubicBezTo>
                <a:cubicBezTo>
                  <a:pt x="168" y="56"/>
                  <a:pt x="169" y="56"/>
                  <a:pt x="169" y="56"/>
                </a:cubicBezTo>
                <a:cubicBezTo>
                  <a:pt x="170" y="56"/>
                  <a:pt x="171" y="55"/>
                  <a:pt x="171" y="55"/>
                </a:cubicBezTo>
                <a:cubicBezTo>
                  <a:pt x="172" y="55"/>
                  <a:pt x="173" y="55"/>
                  <a:pt x="173" y="54"/>
                </a:cubicBezTo>
                <a:cubicBezTo>
                  <a:pt x="173" y="54"/>
                  <a:pt x="173" y="55"/>
                  <a:pt x="173" y="55"/>
                </a:cubicBezTo>
                <a:cubicBezTo>
                  <a:pt x="173" y="55"/>
                  <a:pt x="173" y="55"/>
                  <a:pt x="173" y="55"/>
                </a:cubicBezTo>
                <a:cubicBezTo>
                  <a:pt x="174" y="55"/>
                  <a:pt x="173" y="54"/>
                  <a:pt x="175" y="54"/>
                </a:cubicBezTo>
                <a:cubicBezTo>
                  <a:pt x="175" y="54"/>
                  <a:pt x="175" y="54"/>
                  <a:pt x="175" y="55"/>
                </a:cubicBezTo>
                <a:cubicBezTo>
                  <a:pt x="175" y="55"/>
                  <a:pt x="175" y="55"/>
                  <a:pt x="174" y="55"/>
                </a:cubicBezTo>
                <a:cubicBezTo>
                  <a:pt x="174" y="55"/>
                  <a:pt x="174" y="55"/>
                  <a:pt x="174" y="55"/>
                </a:cubicBezTo>
                <a:cubicBezTo>
                  <a:pt x="175" y="55"/>
                  <a:pt x="175" y="55"/>
                  <a:pt x="176" y="55"/>
                </a:cubicBezTo>
                <a:cubicBezTo>
                  <a:pt x="176" y="55"/>
                  <a:pt x="176" y="55"/>
                  <a:pt x="176" y="55"/>
                </a:cubicBezTo>
                <a:cubicBezTo>
                  <a:pt x="176" y="55"/>
                  <a:pt x="176" y="55"/>
                  <a:pt x="177" y="54"/>
                </a:cubicBezTo>
                <a:cubicBezTo>
                  <a:pt x="177" y="54"/>
                  <a:pt x="178" y="54"/>
                  <a:pt x="178" y="54"/>
                </a:cubicBezTo>
                <a:cubicBezTo>
                  <a:pt x="178" y="54"/>
                  <a:pt x="179" y="55"/>
                  <a:pt x="179" y="54"/>
                </a:cubicBezTo>
                <a:cubicBezTo>
                  <a:pt x="179" y="54"/>
                  <a:pt x="179" y="54"/>
                  <a:pt x="180" y="54"/>
                </a:cubicBezTo>
                <a:cubicBezTo>
                  <a:pt x="180" y="54"/>
                  <a:pt x="181" y="54"/>
                  <a:pt x="181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81" y="55"/>
                  <a:pt x="181" y="55"/>
                  <a:pt x="182" y="55"/>
                </a:cubicBezTo>
                <a:cubicBezTo>
                  <a:pt x="182" y="55"/>
                  <a:pt x="182" y="54"/>
                  <a:pt x="182" y="54"/>
                </a:cubicBezTo>
                <a:cubicBezTo>
                  <a:pt x="183" y="54"/>
                  <a:pt x="183" y="54"/>
                  <a:pt x="183" y="53"/>
                </a:cubicBezTo>
                <a:cubicBezTo>
                  <a:pt x="183" y="53"/>
                  <a:pt x="183" y="53"/>
                  <a:pt x="183" y="52"/>
                </a:cubicBezTo>
                <a:cubicBezTo>
                  <a:pt x="183" y="52"/>
                  <a:pt x="183" y="52"/>
                  <a:pt x="183" y="52"/>
                </a:cubicBezTo>
                <a:cubicBezTo>
                  <a:pt x="183" y="52"/>
                  <a:pt x="183" y="52"/>
                  <a:pt x="183" y="52"/>
                </a:cubicBezTo>
                <a:cubicBezTo>
                  <a:pt x="184" y="52"/>
                  <a:pt x="185" y="52"/>
                  <a:pt x="186" y="52"/>
                </a:cubicBezTo>
                <a:cubicBezTo>
                  <a:pt x="188" y="53"/>
                  <a:pt x="190" y="54"/>
                  <a:pt x="192" y="55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2" y="55"/>
                  <a:pt x="193" y="54"/>
                  <a:pt x="193" y="54"/>
                </a:cubicBezTo>
                <a:cubicBezTo>
                  <a:pt x="192" y="54"/>
                  <a:pt x="192" y="54"/>
                  <a:pt x="192" y="53"/>
                </a:cubicBezTo>
                <a:cubicBezTo>
                  <a:pt x="191" y="53"/>
                  <a:pt x="192" y="53"/>
                  <a:pt x="192" y="52"/>
                </a:cubicBezTo>
                <a:cubicBezTo>
                  <a:pt x="191" y="52"/>
                  <a:pt x="190" y="52"/>
                  <a:pt x="190" y="52"/>
                </a:cubicBezTo>
                <a:cubicBezTo>
                  <a:pt x="190" y="51"/>
                  <a:pt x="191" y="51"/>
                  <a:pt x="191" y="50"/>
                </a:cubicBezTo>
                <a:cubicBezTo>
                  <a:pt x="190" y="50"/>
                  <a:pt x="190" y="50"/>
                  <a:pt x="190" y="50"/>
                </a:cubicBezTo>
                <a:cubicBezTo>
                  <a:pt x="190" y="49"/>
                  <a:pt x="191" y="48"/>
                  <a:pt x="192" y="48"/>
                </a:cubicBezTo>
                <a:cubicBezTo>
                  <a:pt x="192" y="47"/>
                  <a:pt x="192" y="47"/>
                  <a:pt x="192" y="47"/>
                </a:cubicBezTo>
                <a:cubicBezTo>
                  <a:pt x="192" y="47"/>
                  <a:pt x="192" y="47"/>
                  <a:pt x="192" y="46"/>
                </a:cubicBezTo>
                <a:cubicBezTo>
                  <a:pt x="189" y="44"/>
                  <a:pt x="186" y="42"/>
                  <a:pt x="183" y="40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3" y="40"/>
                  <a:pt x="183" y="41"/>
                  <a:pt x="183" y="41"/>
                </a:cubicBezTo>
                <a:cubicBezTo>
                  <a:pt x="182" y="41"/>
                  <a:pt x="182" y="41"/>
                  <a:pt x="182" y="41"/>
                </a:cubicBezTo>
                <a:cubicBezTo>
                  <a:pt x="182" y="41"/>
                  <a:pt x="181" y="41"/>
                  <a:pt x="181" y="41"/>
                </a:cubicBezTo>
                <a:cubicBezTo>
                  <a:pt x="181" y="41"/>
                  <a:pt x="181" y="41"/>
                  <a:pt x="181" y="41"/>
                </a:cubicBezTo>
                <a:cubicBezTo>
                  <a:pt x="181" y="41"/>
                  <a:pt x="180" y="41"/>
                  <a:pt x="181" y="41"/>
                </a:cubicBezTo>
                <a:cubicBezTo>
                  <a:pt x="181" y="41"/>
                  <a:pt x="181" y="42"/>
                  <a:pt x="181" y="42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81" y="42"/>
                  <a:pt x="180" y="42"/>
                  <a:pt x="180" y="42"/>
                </a:cubicBezTo>
                <a:cubicBezTo>
                  <a:pt x="180" y="42"/>
                  <a:pt x="180" y="42"/>
                  <a:pt x="179" y="42"/>
                </a:cubicBezTo>
                <a:cubicBezTo>
                  <a:pt x="179" y="42"/>
                  <a:pt x="179" y="42"/>
                  <a:pt x="179" y="42"/>
                </a:cubicBezTo>
                <a:cubicBezTo>
                  <a:pt x="179" y="42"/>
                  <a:pt x="179" y="42"/>
                  <a:pt x="179" y="43"/>
                </a:cubicBezTo>
                <a:cubicBezTo>
                  <a:pt x="179" y="43"/>
                  <a:pt x="179" y="43"/>
                  <a:pt x="180" y="43"/>
                </a:cubicBezTo>
                <a:cubicBezTo>
                  <a:pt x="180" y="43"/>
                  <a:pt x="180" y="43"/>
                  <a:pt x="180" y="43"/>
                </a:cubicBezTo>
                <a:cubicBezTo>
                  <a:pt x="179" y="43"/>
                  <a:pt x="179" y="44"/>
                  <a:pt x="179" y="44"/>
                </a:cubicBezTo>
                <a:cubicBezTo>
                  <a:pt x="178" y="44"/>
                  <a:pt x="178" y="44"/>
                  <a:pt x="177" y="44"/>
                </a:cubicBezTo>
                <a:cubicBezTo>
                  <a:pt x="176" y="43"/>
                  <a:pt x="176" y="44"/>
                  <a:pt x="175" y="43"/>
                </a:cubicBezTo>
                <a:cubicBezTo>
                  <a:pt x="175" y="43"/>
                  <a:pt x="175" y="43"/>
                  <a:pt x="175" y="43"/>
                </a:cubicBezTo>
                <a:cubicBezTo>
                  <a:pt x="176" y="43"/>
                  <a:pt x="176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0"/>
                  <a:pt x="178" y="40"/>
                  <a:pt x="178" y="40"/>
                </a:cubicBezTo>
                <a:cubicBezTo>
                  <a:pt x="178" y="40"/>
                  <a:pt x="179" y="40"/>
                  <a:pt x="179" y="39"/>
                </a:cubicBezTo>
                <a:cubicBezTo>
                  <a:pt x="179" y="39"/>
                  <a:pt x="179" y="40"/>
                  <a:pt x="179" y="40"/>
                </a:cubicBezTo>
                <a:cubicBezTo>
                  <a:pt x="180" y="39"/>
                  <a:pt x="180" y="39"/>
                  <a:pt x="181" y="38"/>
                </a:cubicBezTo>
                <a:cubicBezTo>
                  <a:pt x="165" y="29"/>
                  <a:pt x="147" y="24"/>
                  <a:pt x="128" y="24"/>
                </a:cubicBezTo>
                <a:cubicBezTo>
                  <a:pt x="112" y="24"/>
                  <a:pt x="97" y="28"/>
                  <a:pt x="83" y="34"/>
                </a:cubicBezTo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moveTo>
                  <a:pt x="174" y="99"/>
                </a:moveTo>
                <a:cubicBezTo>
                  <a:pt x="174" y="99"/>
                  <a:pt x="174" y="99"/>
                  <a:pt x="173" y="99"/>
                </a:cubicBezTo>
                <a:cubicBezTo>
                  <a:pt x="173" y="99"/>
                  <a:pt x="173" y="98"/>
                  <a:pt x="173" y="98"/>
                </a:cubicBezTo>
                <a:cubicBezTo>
                  <a:pt x="174" y="98"/>
                  <a:pt x="174" y="98"/>
                  <a:pt x="174" y="97"/>
                </a:cubicBezTo>
                <a:cubicBezTo>
                  <a:pt x="174" y="97"/>
                  <a:pt x="173" y="97"/>
                  <a:pt x="173" y="97"/>
                </a:cubicBezTo>
                <a:cubicBezTo>
                  <a:pt x="173" y="97"/>
                  <a:pt x="173" y="97"/>
                  <a:pt x="172" y="97"/>
                </a:cubicBezTo>
                <a:cubicBezTo>
                  <a:pt x="172" y="97"/>
                  <a:pt x="172" y="97"/>
                  <a:pt x="172" y="97"/>
                </a:cubicBezTo>
                <a:cubicBezTo>
                  <a:pt x="172" y="96"/>
                  <a:pt x="172" y="96"/>
                  <a:pt x="172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2" y="95"/>
                  <a:pt x="172" y="95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72" y="95"/>
                  <a:pt x="172" y="94"/>
                  <a:pt x="172" y="94"/>
                </a:cubicBezTo>
                <a:cubicBezTo>
                  <a:pt x="172" y="94"/>
                  <a:pt x="172" y="94"/>
                  <a:pt x="172" y="94"/>
                </a:cubicBezTo>
                <a:cubicBezTo>
                  <a:pt x="172" y="94"/>
                  <a:pt x="172" y="94"/>
                  <a:pt x="172" y="94"/>
                </a:cubicBezTo>
                <a:cubicBezTo>
                  <a:pt x="172" y="94"/>
                  <a:pt x="172" y="93"/>
                  <a:pt x="173" y="93"/>
                </a:cubicBezTo>
                <a:cubicBezTo>
                  <a:pt x="173" y="93"/>
                  <a:pt x="174" y="94"/>
                  <a:pt x="174" y="94"/>
                </a:cubicBezTo>
                <a:cubicBezTo>
                  <a:pt x="174" y="94"/>
                  <a:pt x="174" y="94"/>
                  <a:pt x="174" y="94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74" y="93"/>
                  <a:pt x="174" y="92"/>
                  <a:pt x="174" y="92"/>
                </a:cubicBezTo>
                <a:cubicBezTo>
                  <a:pt x="174" y="92"/>
                  <a:pt x="174" y="92"/>
                  <a:pt x="174" y="92"/>
                </a:cubicBezTo>
                <a:cubicBezTo>
                  <a:pt x="174" y="92"/>
                  <a:pt x="174" y="91"/>
                  <a:pt x="174" y="91"/>
                </a:cubicBezTo>
                <a:cubicBezTo>
                  <a:pt x="174" y="91"/>
                  <a:pt x="174" y="91"/>
                  <a:pt x="173" y="91"/>
                </a:cubicBezTo>
                <a:cubicBezTo>
                  <a:pt x="173" y="91"/>
                  <a:pt x="173" y="91"/>
                  <a:pt x="173" y="91"/>
                </a:cubicBezTo>
                <a:cubicBezTo>
                  <a:pt x="173" y="91"/>
                  <a:pt x="172" y="91"/>
                  <a:pt x="172" y="91"/>
                </a:cubicBezTo>
                <a:cubicBezTo>
                  <a:pt x="171" y="91"/>
                  <a:pt x="171" y="92"/>
                  <a:pt x="170" y="92"/>
                </a:cubicBezTo>
                <a:cubicBezTo>
                  <a:pt x="170" y="92"/>
                  <a:pt x="170" y="92"/>
                  <a:pt x="170" y="92"/>
                </a:cubicBezTo>
                <a:cubicBezTo>
                  <a:pt x="170" y="92"/>
                  <a:pt x="169" y="92"/>
                  <a:pt x="169" y="92"/>
                </a:cubicBezTo>
                <a:cubicBezTo>
                  <a:pt x="169" y="93"/>
                  <a:pt x="169" y="93"/>
                  <a:pt x="169" y="93"/>
                </a:cubicBezTo>
                <a:cubicBezTo>
                  <a:pt x="169" y="93"/>
                  <a:pt x="169" y="93"/>
                  <a:pt x="169" y="93"/>
                </a:cubicBezTo>
                <a:cubicBezTo>
                  <a:pt x="169" y="93"/>
                  <a:pt x="168" y="93"/>
                  <a:pt x="168" y="93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3"/>
                  <a:pt x="167" y="94"/>
                  <a:pt x="167" y="94"/>
                </a:cubicBezTo>
                <a:cubicBezTo>
                  <a:pt x="167" y="94"/>
                  <a:pt x="167" y="94"/>
                  <a:pt x="167" y="9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5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7" y="97"/>
                  <a:pt x="168" y="97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98"/>
                  <a:pt x="168" y="98"/>
                  <a:pt x="169" y="98"/>
                </a:cubicBezTo>
                <a:cubicBezTo>
                  <a:pt x="169" y="98"/>
                  <a:pt x="169" y="98"/>
                  <a:pt x="169" y="98"/>
                </a:cubicBezTo>
                <a:cubicBezTo>
                  <a:pt x="169" y="99"/>
                  <a:pt x="169" y="99"/>
                  <a:pt x="169" y="99"/>
                </a:cubicBezTo>
                <a:cubicBezTo>
                  <a:pt x="170" y="99"/>
                  <a:pt x="170" y="99"/>
                  <a:pt x="170" y="100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0" y="100"/>
                  <a:pt x="171" y="100"/>
                  <a:pt x="171" y="101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0" y="100"/>
                  <a:pt x="170" y="101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69" y="102"/>
                </a:cubicBezTo>
                <a:cubicBezTo>
                  <a:pt x="169" y="102"/>
                  <a:pt x="169" y="102"/>
                  <a:pt x="169" y="102"/>
                </a:cubicBezTo>
                <a:cubicBezTo>
                  <a:pt x="169" y="103"/>
                  <a:pt x="169" y="104"/>
                  <a:pt x="169" y="105"/>
                </a:cubicBezTo>
                <a:cubicBezTo>
                  <a:pt x="170" y="105"/>
                  <a:pt x="170" y="105"/>
                  <a:pt x="171" y="105"/>
                </a:cubicBezTo>
                <a:cubicBezTo>
                  <a:pt x="171" y="106"/>
                  <a:pt x="173" y="106"/>
                  <a:pt x="174" y="106"/>
                </a:cubicBezTo>
                <a:cubicBezTo>
                  <a:pt x="174" y="106"/>
                  <a:pt x="175" y="106"/>
                  <a:pt x="175" y="106"/>
                </a:cubicBezTo>
                <a:cubicBezTo>
                  <a:pt x="175" y="105"/>
                  <a:pt x="175" y="104"/>
                  <a:pt x="175" y="104"/>
                </a:cubicBezTo>
                <a:cubicBezTo>
                  <a:pt x="175" y="104"/>
                  <a:pt x="175" y="104"/>
                  <a:pt x="175" y="103"/>
                </a:cubicBezTo>
                <a:cubicBezTo>
                  <a:pt x="175" y="103"/>
                  <a:pt x="175" y="103"/>
                  <a:pt x="175" y="103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4" y="102"/>
                  <a:pt x="174" y="102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4" y="101"/>
                  <a:pt x="174" y="101"/>
                  <a:pt x="174" y="101"/>
                </a:cubicBezTo>
                <a:cubicBezTo>
                  <a:pt x="174" y="101"/>
                  <a:pt x="174" y="100"/>
                  <a:pt x="174" y="100"/>
                </a:cubicBezTo>
                <a:cubicBezTo>
                  <a:pt x="174" y="100"/>
                  <a:pt x="174" y="100"/>
                  <a:pt x="174" y="100"/>
                </a:cubicBezTo>
                <a:cubicBezTo>
                  <a:pt x="174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5" y="99"/>
                </a:cubicBezTo>
                <a:cubicBezTo>
                  <a:pt x="175" y="99"/>
                  <a:pt x="175" y="98"/>
                  <a:pt x="175" y="98"/>
                </a:cubicBezTo>
                <a:cubicBezTo>
                  <a:pt x="175" y="98"/>
                  <a:pt x="174" y="98"/>
                  <a:pt x="174" y="98"/>
                </a:cubicBezTo>
                <a:cubicBezTo>
                  <a:pt x="174" y="99"/>
                  <a:pt x="174" y="99"/>
                  <a:pt x="174" y="10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99"/>
                  <a:pt x="174" y="99"/>
                  <a:pt x="174" y="99"/>
                </a:cubicBezTo>
                <a:moveTo>
                  <a:pt x="143" y="99"/>
                </a:move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moveTo>
                  <a:pt x="177" y="44"/>
                </a:moveTo>
                <a:cubicBezTo>
                  <a:pt x="178" y="44"/>
                  <a:pt x="178" y="44"/>
                  <a:pt x="178" y="44"/>
                </a:cubicBezTo>
                <a:cubicBezTo>
                  <a:pt x="178" y="46"/>
                  <a:pt x="177" y="45"/>
                  <a:pt x="177" y="47"/>
                </a:cubicBezTo>
                <a:cubicBezTo>
                  <a:pt x="177" y="48"/>
                  <a:pt x="177" y="49"/>
                  <a:pt x="178" y="49"/>
                </a:cubicBezTo>
                <a:cubicBezTo>
                  <a:pt x="178" y="49"/>
                  <a:pt x="179" y="49"/>
                  <a:pt x="179" y="50"/>
                </a:cubicBezTo>
                <a:cubicBezTo>
                  <a:pt x="178" y="50"/>
                  <a:pt x="178" y="50"/>
                  <a:pt x="177" y="50"/>
                </a:cubicBezTo>
                <a:cubicBezTo>
                  <a:pt x="177" y="50"/>
                  <a:pt x="177" y="50"/>
                  <a:pt x="176" y="50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6" y="49"/>
                </a:cubicBezTo>
                <a:cubicBezTo>
                  <a:pt x="175" y="49"/>
                  <a:pt x="174" y="48"/>
                  <a:pt x="174" y="48"/>
                </a:cubicBezTo>
                <a:cubicBezTo>
                  <a:pt x="173" y="48"/>
                  <a:pt x="173" y="48"/>
                  <a:pt x="172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2" y="47"/>
                  <a:pt x="172" y="47"/>
                  <a:pt x="172" y="47"/>
                </a:cubicBezTo>
                <a:cubicBezTo>
                  <a:pt x="173" y="47"/>
                  <a:pt x="173" y="47"/>
                  <a:pt x="173" y="47"/>
                </a:cubicBezTo>
                <a:cubicBezTo>
                  <a:pt x="174" y="47"/>
                  <a:pt x="174" y="46"/>
                  <a:pt x="174" y="46"/>
                </a:cubicBezTo>
                <a:cubicBezTo>
                  <a:pt x="174" y="46"/>
                  <a:pt x="174" y="46"/>
                  <a:pt x="173" y="45"/>
                </a:cubicBezTo>
                <a:cubicBezTo>
                  <a:pt x="173" y="45"/>
                  <a:pt x="174" y="45"/>
                  <a:pt x="174" y="45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5" y="44"/>
                  <a:pt x="175" y="44"/>
                  <a:pt x="175" y="44"/>
                </a:cubicBezTo>
                <a:cubicBezTo>
                  <a:pt x="176" y="44"/>
                  <a:pt x="177" y="44"/>
                  <a:pt x="177" y="44"/>
                </a:cubicBezTo>
                <a:moveTo>
                  <a:pt x="143" y="29"/>
                </a:moveTo>
                <a:cubicBezTo>
                  <a:pt x="142" y="29"/>
                  <a:pt x="142" y="29"/>
                  <a:pt x="142" y="30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40" y="30"/>
                  <a:pt x="140" y="30"/>
                  <a:pt x="140" y="30"/>
                </a:cubicBezTo>
                <a:cubicBezTo>
                  <a:pt x="139" y="30"/>
                  <a:pt x="138" y="30"/>
                  <a:pt x="137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29"/>
                  <a:pt x="137" y="29"/>
                  <a:pt x="138" y="28"/>
                </a:cubicBezTo>
                <a:cubicBezTo>
                  <a:pt x="138" y="28"/>
                  <a:pt x="138" y="28"/>
                  <a:pt x="138" y="28"/>
                </a:cubicBezTo>
                <a:cubicBezTo>
                  <a:pt x="136" y="28"/>
                  <a:pt x="134" y="29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4" y="28"/>
                  <a:pt x="134" y="28"/>
                  <a:pt x="134" y="27"/>
                </a:cubicBezTo>
                <a:cubicBezTo>
                  <a:pt x="135" y="27"/>
                  <a:pt x="135" y="27"/>
                  <a:pt x="135" y="26"/>
                </a:cubicBezTo>
                <a:cubicBezTo>
                  <a:pt x="135" y="26"/>
                  <a:pt x="136" y="27"/>
                  <a:pt x="136" y="27"/>
                </a:cubicBezTo>
                <a:cubicBezTo>
                  <a:pt x="137" y="28"/>
                  <a:pt x="137" y="27"/>
                  <a:pt x="138" y="28"/>
                </a:cubicBezTo>
                <a:cubicBezTo>
                  <a:pt x="138" y="28"/>
                  <a:pt x="138" y="27"/>
                  <a:pt x="138" y="27"/>
                </a:cubicBezTo>
                <a:cubicBezTo>
                  <a:pt x="139" y="27"/>
                  <a:pt x="139" y="27"/>
                  <a:pt x="139" y="26"/>
                </a:cubicBezTo>
                <a:cubicBezTo>
                  <a:pt x="139" y="27"/>
                  <a:pt x="139" y="27"/>
                  <a:pt x="139" y="28"/>
                </a:cubicBezTo>
                <a:cubicBezTo>
                  <a:pt x="139" y="28"/>
                  <a:pt x="139" y="28"/>
                  <a:pt x="139" y="28"/>
                </a:cubicBezTo>
                <a:cubicBezTo>
                  <a:pt x="140" y="27"/>
                  <a:pt x="140" y="27"/>
                  <a:pt x="141" y="27"/>
                </a:cubicBezTo>
                <a:cubicBezTo>
                  <a:pt x="141" y="27"/>
                  <a:pt x="141" y="27"/>
                  <a:pt x="141" y="27"/>
                </a:cubicBezTo>
                <a:cubicBezTo>
                  <a:pt x="141" y="27"/>
                  <a:pt x="141" y="27"/>
                  <a:pt x="141" y="27"/>
                </a:cubicBezTo>
                <a:cubicBezTo>
                  <a:pt x="142" y="27"/>
                  <a:pt x="142" y="27"/>
                  <a:pt x="143" y="27"/>
                </a:cubicBezTo>
                <a:cubicBezTo>
                  <a:pt x="143" y="27"/>
                  <a:pt x="143" y="28"/>
                  <a:pt x="144" y="28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144" y="28"/>
                  <a:pt x="144" y="28"/>
                  <a:pt x="144" y="28"/>
                </a:cubicBezTo>
                <a:lnTo>
                  <a:pt x="143" y="29"/>
                </a:lnTo>
                <a:close/>
                <a:moveTo>
                  <a:pt x="134" y="30"/>
                </a:moveTo>
                <a:cubicBezTo>
                  <a:pt x="135" y="30"/>
                  <a:pt x="135" y="30"/>
                  <a:pt x="135" y="30"/>
                </a:cubicBezTo>
                <a:cubicBezTo>
                  <a:pt x="136" y="30"/>
                  <a:pt x="136" y="31"/>
                  <a:pt x="136" y="31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5" y="31"/>
                  <a:pt x="135" y="32"/>
                  <a:pt x="135" y="32"/>
                </a:cubicBezTo>
                <a:cubicBezTo>
                  <a:pt x="134" y="32"/>
                  <a:pt x="134" y="33"/>
                  <a:pt x="134" y="33"/>
                </a:cubicBezTo>
                <a:cubicBezTo>
                  <a:pt x="134" y="34"/>
                  <a:pt x="134" y="34"/>
                  <a:pt x="134" y="34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2" y="35"/>
                  <a:pt x="132" y="35"/>
                  <a:pt x="132" y="36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31" y="36"/>
                  <a:pt x="129" y="35"/>
                  <a:pt x="129" y="35"/>
                </a:cubicBezTo>
                <a:cubicBezTo>
                  <a:pt x="129" y="35"/>
                  <a:pt x="129" y="35"/>
                  <a:pt x="129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0" y="34"/>
                  <a:pt x="131" y="34"/>
                  <a:pt x="132" y="34"/>
                </a:cubicBezTo>
                <a:cubicBezTo>
                  <a:pt x="131" y="34"/>
                  <a:pt x="131" y="33"/>
                  <a:pt x="131" y="33"/>
                </a:cubicBezTo>
                <a:cubicBezTo>
                  <a:pt x="130" y="33"/>
                  <a:pt x="130" y="34"/>
                  <a:pt x="129" y="34"/>
                </a:cubicBezTo>
                <a:cubicBezTo>
                  <a:pt x="128" y="34"/>
                  <a:pt x="128" y="33"/>
                  <a:pt x="128" y="33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129" y="33"/>
                  <a:pt x="131" y="33"/>
                  <a:pt x="131" y="32"/>
                </a:cubicBezTo>
                <a:cubicBezTo>
                  <a:pt x="131" y="32"/>
                  <a:pt x="131" y="32"/>
                  <a:pt x="131" y="32"/>
                </a:cubicBezTo>
                <a:cubicBezTo>
                  <a:pt x="131" y="32"/>
                  <a:pt x="130" y="31"/>
                  <a:pt x="130" y="31"/>
                </a:cubicBezTo>
                <a:cubicBezTo>
                  <a:pt x="129" y="31"/>
                  <a:pt x="129" y="32"/>
                  <a:pt x="128" y="32"/>
                </a:cubicBezTo>
                <a:cubicBezTo>
                  <a:pt x="127" y="33"/>
                  <a:pt x="126" y="31"/>
                  <a:pt x="126" y="31"/>
                </a:cubicBezTo>
                <a:cubicBezTo>
                  <a:pt x="126" y="31"/>
                  <a:pt x="126" y="31"/>
                  <a:pt x="127" y="30"/>
                </a:cubicBezTo>
                <a:cubicBezTo>
                  <a:pt x="127" y="30"/>
                  <a:pt x="126" y="30"/>
                  <a:pt x="126" y="30"/>
                </a:cubicBezTo>
                <a:cubicBezTo>
                  <a:pt x="126" y="30"/>
                  <a:pt x="126" y="30"/>
                  <a:pt x="125" y="30"/>
                </a:cubicBezTo>
                <a:cubicBezTo>
                  <a:pt x="125" y="30"/>
                  <a:pt x="125" y="29"/>
                  <a:pt x="125" y="29"/>
                </a:cubicBezTo>
                <a:cubicBezTo>
                  <a:pt x="125" y="29"/>
                  <a:pt x="125" y="29"/>
                  <a:pt x="126" y="29"/>
                </a:cubicBezTo>
                <a:cubicBezTo>
                  <a:pt x="126" y="29"/>
                  <a:pt x="126" y="29"/>
                  <a:pt x="127" y="29"/>
                </a:cubicBezTo>
                <a:cubicBezTo>
                  <a:pt x="127" y="29"/>
                  <a:pt x="127" y="28"/>
                  <a:pt x="128" y="28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29"/>
                  <a:pt x="128" y="30"/>
                  <a:pt x="129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9" y="28"/>
                  <a:pt x="129" y="28"/>
                  <a:pt x="129" y="29"/>
                </a:cubicBezTo>
                <a:cubicBezTo>
                  <a:pt x="130" y="29"/>
                  <a:pt x="130" y="30"/>
                  <a:pt x="131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31" y="30"/>
                  <a:pt x="130" y="29"/>
                  <a:pt x="131" y="2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1" y="28"/>
                  <a:pt x="132" y="28"/>
                  <a:pt x="132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29"/>
                  <a:pt x="133" y="29"/>
                  <a:pt x="134" y="29"/>
                </a:cubicBezTo>
                <a:cubicBezTo>
                  <a:pt x="134" y="29"/>
                  <a:pt x="134" y="30"/>
                  <a:pt x="134" y="30"/>
                </a:cubicBezTo>
                <a:moveTo>
                  <a:pt x="112" y="85"/>
                </a:moveTo>
                <a:cubicBezTo>
                  <a:pt x="112" y="85"/>
                  <a:pt x="112" y="85"/>
                  <a:pt x="112" y="85"/>
                </a:cubicBezTo>
                <a:cubicBezTo>
                  <a:pt x="113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3" y="85"/>
                  <a:pt x="113" y="85"/>
                  <a:pt x="113" y="85"/>
                </a:cubicBezTo>
                <a:cubicBezTo>
                  <a:pt x="113" y="85"/>
                  <a:pt x="113" y="86"/>
                  <a:pt x="112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09" y="86"/>
                  <a:pt x="109" y="86"/>
                  <a:pt x="108" y="86"/>
                </a:cubicBezTo>
                <a:cubicBezTo>
                  <a:pt x="108" y="87"/>
                  <a:pt x="108" y="86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6" y="86"/>
                  <a:pt x="106" y="87"/>
                  <a:pt x="106" y="87"/>
                </a:cubicBezTo>
                <a:cubicBezTo>
                  <a:pt x="106" y="87"/>
                  <a:pt x="106" y="87"/>
                  <a:pt x="106" y="87"/>
                </a:cubicBezTo>
                <a:cubicBezTo>
                  <a:pt x="106" y="87"/>
                  <a:pt x="105" y="87"/>
                  <a:pt x="105" y="87"/>
                </a:cubicBezTo>
                <a:cubicBezTo>
                  <a:pt x="105" y="87"/>
                  <a:pt x="105" y="87"/>
                  <a:pt x="105" y="86"/>
                </a:cubicBezTo>
                <a:cubicBezTo>
                  <a:pt x="106" y="86"/>
                  <a:pt x="107" y="86"/>
                  <a:pt x="107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5"/>
                  <a:pt x="109" y="84"/>
                  <a:pt x="109" y="84"/>
                </a:cubicBezTo>
                <a:cubicBezTo>
                  <a:pt x="109" y="84"/>
                  <a:pt x="108" y="85"/>
                  <a:pt x="10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4"/>
                  <a:pt x="107" y="84"/>
                  <a:pt x="107" y="84"/>
                </a:cubicBezTo>
                <a:cubicBezTo>
                  <a:pt x="107" y="84"/>
                  <a:pt x="107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06" y="84"/>
                  <a:pt x="107" y="84"/>
                  <a:pt x="107" y="83"/>
                </a:cubicBezTo>
                <a:cubicBezTo>
                  <a:pt x="107" y="83"/>
                  <a:pt x="107" y="83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8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8" y="81"/>
                  <a:pt x="109" y="81"/>
                  <a:pt x="109" y="80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0"/>
                  <a:pt x="108" y="79"/>
                  <a:pt x="108" y="79"/>
                </a:cubicBezTo>
                <a:cubicBezTo>
                  <a:pt x="108" y="79"/>
                  <a:pt x="108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6" y="79"/>
                  <a:pt x="106" y="79"/>
                  <a:pt x="106" y="79"/>
                </a:cubicBezTo>
                <a:cubicBezTo>
                  <a:pt x="106" y="79"/>
                  <a:pt x="107" y="78"/>
                  <a:pt x="107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7" y="78"/>
                  <a:pt x="107" y="77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106" y="77"/>
                  <a:pt x="106" y="77"/>
                  <a:pt x="106" y="77"/>
                </a:cubicBezTo>
                <a:cubicBezTo>
                  <a:pt x="106" y="77"/>
                  <a:pt x="106" y="77"/>
                  <a:pt x="106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5" y="77"/>
                  <a:pt x="106" y="77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5" y="76"/>
                  <a:pt x="105" y="76"/>
                  <a:pt x="105" y="77"/>
                </a:cubicBezTo>
                <a:cubicBezTo>
                  <a:pt x="105" y="77"/>
                  <a:pt x="105" y="77"/>
                  <a:pt x="105" y="76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5" y="75"/>
                  <a:pt x="106" y="75"/>
                  <a:pt x="106" y="75"/>
                </a:cubicBezTo>
                <a:cubicBezTo>
                  <a:pt x="106" y="75"/>
                  <a:pt x="105" y="75"/>
                  <a:pt x="105" y="75"/>
                </a:cubicBezTo>
                <a:cubicBezTo>
                  <a:pt x="105" y="74"/>
                  <a:pt x="105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7" y="73"/>
                  <a:pt x="107" y="73"/>
                </a:cubicBezTo>
                <a:cubicBezTo>
                  <a:pt x="107" y="73"/>
                  <a:pt x="108" y="73"/>
                  <a:pt x="108" y="73"/>
                </a:cubicBezTo>
                <a:cubicBezTo>
                  <a:pt x="108" y="73"/>
                  <a:pt x="109" y="73"/>
                  <a:pt x="108" y="73"/>
                </a:cubicBezTo>
                <a:cubicBezTo>
                  <a:pt x="108" y="74"/>
                  <a:pt x="107" y="74"/>
                  <a:pt x="107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8" y="75"/>
                  <a:pt x="109" y="74"/>
                  <a:pt x="110" y="75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09" y="76"/>
                  <a:pt x="109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8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8" y="78"/>
                  <a:pt x="108" y="77"/>
                  <a:pt x="109" y="77"/>
                </a:cubicBezTo>
                <a:cubicBezTo>
                  <a:pt x="109" y="77"/>
                  <a:pt x="110" y="78"/>
                  <a:pt x="110" y="78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11" y="80"/>
                  <a:pt x="111" y="79"/>
                  <a:pt x="111" y="80"/>
                </a:cubicBezTo>
                <a:cubicBezTo>
                  <a:pt x="111" y="80"/>
                  <a:pt x="111" y="80"/>
                  <a:pt x="112" y="80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12" y="82"/>
                  <a:pt x="113" y="82"/>
                  <a:pt x="112" y="82"/>
                </a:cubicBezTo>
                <a:cubicBezTo>
                  <a:pt x="112" y="82"/>
                  <a:pt x="112" y="83"/>
                  <a:pt x="112" y="83"/>
                </a:cubicBezTo>
                <a:cubicBezTo>
                  <a:pt x="113" y="82"/>
                  <a:pt x="114" y="82"/>
                  <a:pt x="114" y="83"/>
                </a:cubicBezTo>
                <a:cubicBezTo>
                  <a:pt x="114" y="83"/>
                  <a:pt x="114" y="83"/>
                  <a:pt x="114" y="83"/>
                </a:cubicBezTo>
                <a:cubicBezTo>
                  <a:pt x="114" y="84"/>
                  <a:pt x="113" y="84"/>
                  <a:pt x="112" y="85"/>
                </a:cubicBezTo>
                <a:moveTo>
                  <a:pt x="106" y="78"/>
                </a:move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6" y="78"/>
                  <a:pt x="105" y="78"/>
                </a:cubicBezTo>
                <a:cubicBezTo>
                  <a:pt x="105" y="78"/>
                  <a:pt x="105" y="78"/>
                  <a:pt x="105" y="78"/>
                </a:cubicBezTo>
                <a:cubicBezTo>
                  <a:pt x="105" y="78"/>
                  <a:pt x="105" y="78"/>
                  <a:pt x="105" y="78"/>
                </a:cubicBezTo>
                <a:cubicBezTo>
                  <a:pt x="105" y="78"/>
                  <a:pt x="105" y="78"/>
                  <a:pt x="106" y="78"/>
                </a:cubicBezTo>
                <a:moveTo>
                  <a:pt x="105" y="80"/>
                </a:moveTo>
                <a:cubicBezTo>
                  <a:pt x="105" y="80"/>
                  <a:pt x="105" y="81"/>
                  <a:pt x="104" y="81"/>
                </a:cubicBezTo>
                <a:cubicBezTo>
                  <a:pt x="105" y="81"/>
                  <a:pt x="105" y="82"/>
                  <a:pt x="105" y="82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04" y="83"/>
                  <a:pt x="104" y="83"/>
                  <a:pt x="104" y="84"/>
                </a:cubicBezTo>
                <a:cubicBezTo>
                  <a:pt x="104" y="84"/>
                  <a:pt x="103" y="84"/>
                  <a:pt x="103" y="84"/>
                </a:cubicBezTo>
                <a:cubicBezTo>
                  <a:pt x="103" y="84"/>
                  <a:pt x="102" y="84"/>
                  <a:pt x="102" y="84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1" y="84"/>
                  <a:pt x="101" y="85"/>
                  <a:pt x="101" y="85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100" y="83"/>
                  <a:pt x="100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2"/>
                  <a:pt x="101" y="82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101" y="82"/>
                  <a:pt x="101" y="82"/>
                  <a:pt x="102" y="82"/>
                </a:cubicBezTo>
                <a:cubicBezTo>
                  <a:pt x="102" y="82"/>
                  <a:pt x="102" y="82"/>
                  <a:pt x="102" y="82"/>
                </a:cubicBezTo>
                <a:cubicBezTo>
                  <a:pt x="101" y="82"/>
                  <a:pt x="100" y="82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1" y="81"/>
                </a:cubicBezTo>
                <a:cubicBezTo>
                  <a:pt x="100" y="81"/>
                  <a:pt x="101" y="81"/>
                  <a:pt x="101" y="81"/>
                </a:cubicBezTo>
                <a:cubicBezTo>
                  <a:pt x="101" y="81"/>
                  <a:pt x="101" y="81"/>
                  <a:pt x="101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1" y="80"/>
                  <a:pt x="101" y="80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2" y="80"/>
                  <a:pt x="102" y="80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3" y="78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04" y="79"/>
                  <a:pt x="105" y="78"/>
                  <a:pt x="105" y="79"/>
                </a:cubicBezTo>
                <a:cubicBezTo>
                  <a:pt x="105" y="79"/>
                  <a:pt x="105" y="80"/>
                  <a:pt x="105" y="80"/>
                </a:cubicBezTo>
                <a:moveTo>
                  <a:pt x="100" y="113"/>
                </a:moveTo>
                <a:cubicBezTo>
                  <a:pt x="101" y="112"/>
                  <a:pt x="101" y="112"/>
                  <a:pt x="101" y="112"/>
                </a:cubicBezTo>
                <a:cubicBezTo>
                  <a:pt x="101" y="112"/>
                  <a:pt x="101" y="111"/>
                  <a:pt x="101" y="111"/>
                </a:cubicBezTo>
                <a:cubicBezTo>
                  <a:pt x="101" y="111"/>
                  <a:pt x="102" y="110"/>
                  <a:pt x="102" y="110"/>
                </a:cubicBezTo>
                <a:cubicBezTo>
                  <a:pt x="103" y="110"/>
                  <a:pt x="104" y="110"/>
                  <a:pt x="104" y="109"/>
                </a:cubicBezTo>
                <a:cubicBezTo>
                  <a:pt x="104" y="109"/>
                  <a:pt x="105" y="107"/>
                  <a:pt x="105" y="107"/>
                </a:cubicBezTo>
                <a:cubicBezTo>
                  <a:pt x="105" y="107"/>
                  <a:pt x="105" y="107"/>
                  <a:pt x="105" y="107"/>
                </a:cubicBezTo>
                <a:cubicBezTo>
                  <a:pt x="106" y="107"/>
                  <a:pt x="106" y="108"/>
                  <a:pt x="107" y="108"/>
                </a:cubicBezTo>
                <a:cubicBezTo>
                  <a:pt x="107" y="108"/>
                  <a:pt x="108" y="107"/>
                  <a:pt x="109" y="107"/>
                </a:cubicBezTo>
                <a:cubicBezTo>
                  <a:pt x="109" y="108"/>
                  <a:pt x="109" y="108"/>
                  <a:pt x="110" y="108"/>
                </a:cubicBezTo>
                <a:cubicBezTo>
                  <a:pt x="110" y="108"/>
                  <a:pt x="110" y="107"/>
                  <a:pt x="111" y="107"/>
                </a:cubicBezTo>
                <a:cubicBezTo>
                  <a:pt x="111" y="107"/>
                  <a:pt x="111" y="107"/>
                  <a:pt x="112" y="107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12" y="107"/>
                  <a:pt x="112" y="106"/>
                  <a:pt x="113" y="106"/>
                </a:cubicBezTo>
                <a:cubicBezTo>
                  <a:pt x="113" y="106"/>
                  <a:pt x="114" y="106"/>
                  <a:pt x="115" y="106"/>
                </a:cubicBezTo>
                <a:cubicBezTo>
                  <a:pt x="115" y="106"/>
                  <a:pt x="115" y="106"/>
                  <a:pt x="115" y="106"/>
                </a:cubicBezTo>
                <a:cubicBezTo>
                  <a:pt x="115" y="106"/>
                  <a:pt x="116" y="106"/>
                  <a:pt x="116" y="106"/>
                </a:cubicBezTo>
                <a:cubicBezTo>
                  <a:pt x="116" y="106"/>
                  <a:pt x="116" y="106"/>
                  <a:pt x="116" y="105"/>
                </a:cubicBezTo>
                <a:cubicBezTo>
                  <a:pt x="117" y="105"/>
                  <a:pt x="118" y="106"/>
                  <a:pt x="118" y="106"/>
                </a:cubicBezTo>
                <a:cubicBezTo>
                  <a:pt x="119" y="106"/>
                  <a:pt x="119" y="105"/>
                  <a:pt x="119" y="105"/>
                </a:cubicBezTo>
                <a:cubicBezTo>
                  <a:pt x="120" y="105"/>
                  <a:pt x="120" y="105"/>
                  <a:pt x="120" y="105"/>
                </a:cubicBezTo>
                <a:cubicBezTo>
                  <a:pt x="120" y="105"/>
                  <a:pt x="120" y="105"/>
                  <a:pt x="121" y="105"/>
                </a:cubicBezTo>
                <a:cubicBezTo>
                  <a:pt x="121" y="105"/>
                  <a:pt x="121" y="106"/>
                  <a:pt x="121" y="106"/>
                </a:cubicBezTo>
                <a:cubicBezTo>
                  <a:pt x="122" y="106"/>
                  <a:pt x="123" y="105"/>
                  <a:pt x="123" y="105"/>
                </a:cubicBezTo>
                <a:cubicBezTo>
                  <a:pt x="123" y="105"/>
                  <a:pt x="123" y="105"/>
                  <a:pt x="123" y="105"/>
                </a:cubicBezTo>
                <a:cubicBezTo>
                  <a:pt x="123" y="105"/>
                  <a:pt x="124" y="105"/>
                  <a:pt x="124" y="105"/>
                </a:cubicBezTo>
                <a:cubicBezTo>
                  <a:pt x="124" y="105"/>
                  <a:pt x="124" y="105"/>
                  <a:pt x="124" y="106"/>
                </a:cubicBezTo>
                <a:cubicBezTo>
                  <a:pt x="124" y="106"/>
                  <a:pt x="124" y="106"/>
                  <a:pt x="124" y="106"/>
                </a:cubicBezTo>
                <a:cubicBezTo>
                  <a:pt x="124" y="105"/>
                  <a:pt x="125" y="105"/>
                  <a:pt x="125" y="105"/>
                </a:cubicBezTo>
                <a:cubicBezTo>
                  <a:pt x="125" y="106"/>
                  <a:pt x="123" y="106"/>
                  <a:pt x="125" y="107"/>
                </a:cubicBezTo>
                <a:cubicBezTo>
                  <a:pt x="125" y="107"/>
                  <a:pt x="125" y="107"/>
                  <a:pt x="125" y="108"/>
                </a:cubicBezTo>
                <a:cubicBezTo>
                  <a:pt x="125" y="108"/>
                  <a:pt x="124" y="109"/>
                  <a:pt x="124" y="109"/>
                </a:cubicBezTo>
                <a:cubicBezTo>
                  <a:pt x="124" y="109"/>
                  <a:pt x="124" y="110"/>
                  <a:pt x="124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6" y="110"/>
                  <a:pt x="126" y="111"/>
                  <a:pt x="127" y="111"/>
                </a:cubicBezTo>
                <a:cubicBezTo>
                  <a:pt x="127" y="111"/>
                  <a:pt x="127" y="111"/>
                  <a:pt x="128" y="111"/>
                </a:cubicBezTo>
                <a:cubicBezTo>
                  <a:pt x="128" y="111"/>
                  <a:pt x="128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0" y="112"/>
                  <a:pt x="130" y="113"/>
                  <a:pt x="130" y="113"/>
                </a:cubicBezTo>
                <a:cubicBezTo>
                  <a:pt x="131" y="113"/>
                  <a:pt x="132" y="113"/>
                  <a:pt x="133" y="113"/>
                </a:cubicBezTo>
                <a:cubicBezTo>
                  <a:pt x="133" y="113"/>
                  <a:pt x="134" y="114"/>
                  <a:pt x="134" y="114"/>
                </a:cubicBezTo>
                <a:cubicBezTo>
                  <a:pt x="134" y="114"/>
                  <a:pt x="135" y="114"/>
                  <a:pt x="135" y="114"/>
                </a:cubicBezTo>
                <a:cubicBezTo>
                  <a:pt x="136" y="113"/>
                  <a:pt x="135" y="113"/>
                  <a:pt x="135" y="112"/>
                </a:cubicBezTo>
                <a:cubicBezTo>
                  <a:pt x="136" y="111"/>
                  <a:pt x="137" y="111"/>
                  <a:pt x="139" y="111"/>
                </a:cubicBezTo>
                <a:cubicBezTo>
                  <a:pt x="139" y="111"/>
                  <a:pt x="139" y="112"/>
                  <a:pt x="139" y="112"/>
                </a:cubicBezTo>
                <a:cubicBezTo>
                  <a:pt x="139" y="112"/>
                  <a:pt x="140" y="112"/>
                  <a:pt x="140" y="112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141" y="112"/>
                  <a:pt x="141" y="112"/>
                  <a:pt x="141" y="113"/>
                </a:cubicBezTo>
                <a:cubicBezTo>
                  <a:pt x="143" y="113"/>
                  <a:pt x="143" y="113"/>
                  <a:pt x="143" y="113"/>
                </a:cubicBezTo>
                <a:cubicBezTo>
                  <a:pt x="143" y="113"/>
                  <a:pt x="144" y="113"/>
                  <a:pt x="144" y="113"/>
                </a:cubicBezTo>
                <a:cubicBezTo>
                  <a:pt x="144" y="113"/>
                  <a:pt x="145" y="113"/>
                  <a:pt x="145" y="113"/>
                </a:cubicBezTo>
                <a:cubicBezTo>
                  <a:pt x="145" y="113"/>
                  <a:pt x="145" y="113"/>
                  <a:pt x="145" y="113"/>
                </a:cubicBezTo>
                <a:cubicBezTo>
                  <a:pt x="146" y="113"/>
                  <a:pt x="146" y="114"/>
                  <a:pt x="146" y="113"/>
                </a:cubicBezTo>
                <a:cubicBezTo>
                  <a:pt x="146" y="113"/>
                  <a:pt x="146" y="113"/>
                  <a:pt x="147" y="113"/>
                </a:cubicBezTo>
                <a:cubicBezTo>
                  <a:pt x="147" y="113"/>
                  <a:pt x="148" y="112"/>
                  <a:pt x="149" y="113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50" y="113"/>
                  <a:pt x="150" y="113"/>
                  <a:pt x="151" y="113"/>
                </a:cubicBezTo>
                <a:cubicBezTo>
                  <a:pt x="151" y="113"/>
                  <a:pt x="151" y="113"/>
                  <a:pt x="152" y="113"/>
                </a:cubicBezTo>
                <a:cubicBezTo>
                  <a:pt x="152" y="114"/>
                  <a:pt x="152" y="114"/>
                  <a:pt x="153" y="115"/>
                </a:cubicBezTo>
                <a:cubicBezTo>
                  <a:pt x="152" y="116"/>
                  <a:pt x="152" y="117"/>
                  <a:pt x="152" y="117"/>
                </a:cubicBezTo>
                <a:cubicBezTo>
                  <a:pt x="152" y="117"/>
                  <a:pt x="152" y="117"/>
                  <a:pt x="152" y="117"/>
                </a:cubicBezTo>
                <a:cubicBezTo>
                  <a:pt x="151" y="117"/>
                  <a:pt x="150" y="116"/>
                  <a:pt x="150" y="115"/>
                </a:cubicBezTo>
                <a:cubicBezTo>
                  <a:pt x="150" y="115"/>
                  <a:pt x="150" y="115"/>
                  <a:pt x="150" y="115"/>
                </a:cubicBezTo>
                <a:cubicBezTo>
                  <a:pt x="150" y="116"/>
                  <a:pt x="151" y="116"/>
                  <a:pt x="151" y="117"/>
                </a:cubicBezTo>
                <a:cubicBezTo>
                  <a:pt x="151" y="118"/>
                  <a:pt x="151" y="118"/>
                  <a:pt x="152" y="119"/>
                </a:cubicBezTo>
                <a:cubicBezTo>
                  <a:pt x="152" y="120"/>
                  <a:pt x="153" y="121"/>
                  <a:pt x="153" y="121"/>
                </a:cubicBezTo>
                <a:cubicBezTo>
                  <a:pt x="153" y="122"/>
                  <a:pt x="153" y="122"/>
                  <a:pt x="154" y="122"/>
                </a:cubicBezTo>
                <a:cubicBezTo>
                  <a:pt x="154" y="122"/>
                  <a:pt x="154" y="122"/>
                  <a:pt x="153" y="122"/>
                </a:cubicBezTo>
                <a:cubicBezTo>
                  <a:pt x="154" y="123"/>
                  <a:pt x="154" y="123"/>
                  <a:pt x="154" y="123"/>
                </a:cubicBezTo>
                <a:cubicBezTo>
                  <a:pt x="154" y="123"/>
                  <a:pt x="154" y="124"/>
                  <a:pt x="154" y="124"/>
                </a:cubicBezTo>
                <a:cubicBezTo>
                  <a:pt x="155" y="124"/>
                  <a:pt x="155" y="125"/>
                  <a:pt x="155" y="125"/>
                </a:cubicBezTo>
                <a:cubicBezTo>
                  <a:pt x="156" y="126"/>
                  <a:pt x="155" y="128"/>
                  <a:pt x="156" y="128"/>
                </a:cubicBezTo>
                <a:cubicBezTo>
                  <a:pt x="156" y="129"/>
                  <a:pt x="157" y="129"/>
                  <a:pt x="157" y="129"/>
                </a:cubicBezTo>
                <a:cubicBezTo>
                  <a:pt x="158" y="130"/>
                  <a:pt x="158" y="132"/>
                  <a:pt x="159" y="133"/>
                </a:cubicBezTo>
                <a:cubicBezTo>
                  <a:pt x="159" y="133"/>
                  <a:pt x="159" y="133"/>
                  <a:pt x="159" y="133"/>
                </a:cubicBezTo>
                <a:cubicBezTo>
                  <a:pt x="159" y="133"/>
                  <a:pt x="159" y="132"/>
                  <a:pt x="159" y="132"/>
                </a:cubicBezTo>
                <a:cubicBezTo>
                  <a:pt x="159" y="132"/>
                  <a:pt x="159" y="133"/>
                  <a:pt x="159" y="133"/>
                </a:cubicBezTo>
                <a:cubicBezTo>
                  <a:pt x="159" y="133"/>
                  <a:pt x="160" y="133"/>
                  <a:pt x="160" y="133"/>
                </a:cubicBezTo>
                <a:cubicBezTo>
                  <a:pt x="160" y="133"/>
                  <a:pt x="160" y="134"/>
                  <a:pt x="161" y="134"/>
                </a:cubicBezTo>
                <a:cubicBezTo>
                  <a:pt x="161" y="134"/>
                  <a:pt x="161" y="134"/>
                  <a:pt x="161" y="134"/>
                </a:cubicBezTo>
                <a:cubicBezTo>
                  <a:pt x="161" y="134"/>
                  <a:pt x="161" y="135"/>
                  <a:pt x="162" y="135"/>
                </a:cubicBezTo>
                <a:cubicBezTo>
                  <a:pt x="162" y="135"/>
                  <a:pt x="163" y="136"/>
                  <a:pt x="163" y="136"/>
                </a:cubicBezTo>
                <a:cubicBezTo>
                  <a:pt x="163" y="136"/>
                  <a:pt x="162" y="137"/>
                  <a:pt x="162" y="137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62" y="137"/>
                  <a:pt x="162" y="137"/>
                  <a:pt x="163" y="137"/>
                </a:cubicBezTo>
                <a:cubicBezTo>
                  <a:pt x="163" y="137"/>
                  <a:pt x="163" y="138"/>
                  <a:pt x="164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5" y="138"/>
                  <a:pt x="165" y="138"/>
                  <a:pt x="166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7" y="138"/>
                  <a:pt x="167" y="138"/>
                  <a:pt x="167" y="137"/>
                </a:cubicBezTo>
                <a:cubicBezTo>
                  <a:pt x="167" y="137"/>
                  <a:pt x="167" y="137"/>
                  <a:pt x="167" y="137"/>
                </a:cubicBezTo>
                <a:cubicBezTo>
                  <a:pt x="168" y="137"/>
                  <a:pt x="168" y="137"/>
                  <a:pt x="168" y="138"/>
                </a:cubicBezTo>
                <a:cubicBezTo>
                  <a:pt x="168" y="137"/>
                  <a:pt x="169" y="137"/>
                  <a:pt x="169" y="137"/>
                </a:cubicBezTo>
                <a:cubicBezTo>
                  <a:pt x="169" y="137"/>
                  <a:pt x="169" y="137"/>
                  <a:pt x="170" y="137"/>
                </a:cubicBezTo>
                <a:cubicBezTo>
                  <a:pt x="170" y="137"/>
                  <a:pt x="171" y="137"/>
                  <a:pt x="171" y="136"/>
                </a:cubicBezTo>
                <a:cubicBezTo>
                  <a:pt x="171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8"/>
                  <a:pt x="172" y="138"/>
                  <a:pt x="172" y="138"/>
                </a:cubicBezTo>
                <a:cubicBezTo>
                  <a:pt x="172" y="138"/>
                  <a:pt x="171" y="138"/>
                  <a:pt x="171" y="139"/>
                </a:cubicBezTo>
                <a:cubicBezTo>
                  <a:pt x="171" y="139"/>
                  <a:pt x="171" y="139"/>
                  <a:pt x="171" y="140"/>
                </a:cubicBezTo>
                <a:cubicBezTo>
                  <a:pt x="171" y="140"/>
                  <a:pt x="171" y="140"/>
                  <a:pt x="171" y="141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0" y="141"/>
                  <a:pt x="170" y="141"/>
                  <a:pt x="170" y="142"/>
                </a:cubicBezTo>
                <a:cubicBezTo>
                  <a:pt x="170" y="142"/>
                  <a:pt x="170" y="142"/>
                  <a:pt x="169" y="143"/>
                </a:cubicBezTo>
                <a:cubicBezTo>
                  <a:pt x="169" y="143"/>
                  <a:pt x="169" y="143"/>
                  <a:pt x="169" y="144"/>
                </a:cubicBezTo>
                <a:cubicBezTo>
                  <a:pt x="169" y="145"/>
                  <a:pt x="168" y="145"/>
                  <a:pt x="167" y="146"/>
                </a:cubicBezTo>
                <a:cubicBezTo>
                  <a:pt x="167" y="147"/>
                  <a:pt x="166" y="147"/>
                  <a:pt x="166" y="148"/>
                </a:cubicBezTo>
                <a:cubicBezTo>
                  <a:pt x="165" y="148"/>
                  <a:pt x="164" y="149"/>
                  <a:pt x="163" y="150"/>
                </a:cubicBezTo>
                <a:cubicBezTo>
                  <a:pt x="162" y="151"/>
                  <a:pt x="161" y="151"/>
                  <a:pt x="161" y="152"/>
                </a:cubicBezTo>
                <a:cubicBezTo>
                  <a:pt x="161" y="153"/>
                  <a:pt x="161" y="153"/>
                  <a:pt x="161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0" y="154"/>
                  <a:pt x="159" y="154"/>
                  <a:pt x="159" y="154"/>
                </a:cubicBezTo>
                <a:cubicBezTo>
                  <a:pt x="159" y="155"/>
                  <a:pt x="158" y="155"/>
                  <a:pt x="158" y="155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58" y="156"/>
                  <a:pt x="157" y="158"/>
                  <a:pt x="157" y="158"/>
                </a:cubicBezTo>
                <a:cubicBezTo>
                  <a:pt x="158" y="158"/>
                  <a:pt x="158" y="159"/>
                  <a:pt x="158" y="159"/>
                </a:cubicBezTo>
                <a:cubicBezTo>
                  <a:pt x="158" y="159"/>
                  <a:pt x="158" y="159"/>
                  <a:pt x="158" y="160"/>
                </a:cubicBezTo>
                <a:cubicBezTo>
                  <a:pt x="158" y="160"/>
                  <a:pt x="158" y="160"/>
                  <a:pt x="158" y="160"/>
                </a:cubicBezTo>
                <a:cubicBezTo>
                  <a:pt x="158" y="161"/>
                  <a:pt x="158" y="162"/>
                  <a:pt x="158" y="162"/>
                </a:cubicBezTo>
                <a:cubicBezTo>
                  <a:pt x="159" y="163"/>
                  <a:pt x="159" y="163"/>
                  <a:pt x="159" y="163"/>
                </a:cubicBezTo>
                <a:cubicBezTo>
                  <a:pt x="159" y="163"/>
                  <a:pt x="159" y="164"/>
                  <a:pt x="159" y="164"/>
                </a:cubicBezTo>
                <a:cubicBezTo>
                  <a:pt x="159" y="164"/>
                  <a:pt x="159" y="165"/>
                  <a:pt x="159" y="165"/>
                </a:cubicBezTo>
                <a:cubicBezTo>
                  <a:pt x="159" y="166"/>
                  <a:pt x="159" y="166"/>
                  <a:pt x="159" y="166"/>
                </a:cubicBezTo>
                <a:cubicBezTo>
                  <a:pt x="159" y="166"/>
                  <a:pt x="159" y="167"/>
                  <a:pt x="159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68"/>
                  <a:pt x="160" y="168"/>
                  <a:pt x="159" y="168"/>
                </a:cubicBezTo>
                <a:cubicBezTo>
                  <a:pt x="159" y="168"/>
                  <a:pt x="159" y="169"/>
                  <a:pt x="159" y="169"/>
                </a:cubicBezTo>
                <a:cubicBezTo>
                  <a:pt x="159" y="169"/>
                  <a:pt x="159" y="170"/>
                  <a:pt x="158" y="170"/>
                </a:cubicBezTo>
                <a:cubicBezTo>
                  <a:pt x="157" y="171"/>
                  <a:pt x="156" y="171"/>
                  <a:pt x="156" y="171"/>
                </a:cubicBezTo>
                <a:cubicBezTo>
                  <a:pt x="155" y="172"/>
                  <a:pt x="155" y="173"/>
                  <a:pt x="154" y="173"/>
                </a:cubicBezTo>
                <a:cubicBezTo>
                  <a:pt x="153" y="173"/>
                  <a:pt x="153" y="174"/>
                  <a:pt x="153" y="174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6"/>
                  <a:pt x="153" y="176"/>
                  <a:pt x="153" y="177"/>
                </a:cubicBezTo>
                <a:cubicBezTo>
                  <a:pt x="153" y="177"/>
                  <a:pt x="153" y="177"/>
                  <a:pt x="153" y="177"/>
                </a:cubicBezTo>
                <a:cubicBezTo>
                  <a:pt x="153" y="177"/>
                  <a:pt x="154" y="178"/>
                  <a:pt x="153" y="178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80"/>
                  <a:pt x="152" y="180"/>
                  <a:pt x="151" y="181"/>
                </a:cubicBezTo>
                <a:cubicBezTo>
                  <a:pt x="150" y="181"/>
                  <a:pt x="150" y="181"/>
                  <a:pt x="150" y="18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1" y="183"/>
                  <a:pt x="150" y="184"/>
                  <a:pt x="150" y="184"/>
                </a:cubicBezTo>
                <a:cubicBezTo>
                  <a:pt x="150" y="184"/>
                  <a:pt x="150" y="184"/>
                  <a:pt x="150" y="184"/>
                </a:cubicBezTo>
                <a:cubicBezTo>
                  <a:pt x="150" y="184"/>
                  <a:pt x="150" y="185"/>
                  <a:pt x="150" y="185"/>
                </a:cubicBezTo>
                <a:cubicBezTo>
                  <a:pt x="150" y="185"/>
                  <a:pt x="149" y="186"/>
                  <a:pt x="149" y="186"/>
                </a:cubicBezTo>
                <a:cubicBezTo>
                  <a:pt x="147" y="188"/>
                  <a:pt x="146" y="189"/>
                  <a:pt x="144" y="191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3" y="192"/>
                  <a:pt x="142" y="192"/>
                  <a:pt x="142" y="192"/>
                </a:cubicBezTo>
                <a:cubicBezTo>
                  <a:pt x="142" y="192"/>
                  <a:pt x="142" y="192"/>
                  <a:pt x="142" y="192"/>
                </a:cubicBezTo>
                <a:cubicBezTo>
                  <a:pt x="142" y="192"/>
                  <a:pt x="141" y="192"/>
                  <a:pt x="141" y="192"/>
                </a:cubicBezTo>
                <a:cubicBezTo>
                  <a:pt x="141" y="192"/>
                  <a:pt x="141" y="192"/>
                  <a:pt x="141" y="192"/>
                </a:cubicBezTo>
                <a:cubicBezTo>
                  <a:pt x="140" y="192"/>
                  <a:pt x="140" y="192"/>
                  <a:pt x="139" y="192"/>
                </a:cubicBezTo>
                <a:cubicBezTo>
                  <a:pt x="139" y="192"/>
                  <a:pt x="139" y="192"/>
                  <a:pt x="139" y="192"/>
                </a:cubicBezTo>
                <a:cubicBezTo>
                  <a:pt x="139" y="192"/>
                  <a:pt x="138" y="192"/>
                  <a:pt x="138" y="192"/>
                </a:cubicBezTo>
                <a:cubicBezTo>
                  <a:pt x="138" y="192"/>
                  <a:pt x="137" y="192"/>
                  <a:pt x="137" y="192"/>
                </a:cubicBezTo>
                <a:cubicBezTo>
                  <a:pt x="137" y="193"/>
                  <a:pt x="136" y="192"/>
                  <a:pt x="136" y="192"/>
                </a:cubicBezTo>
                <a:cubicBezTo>
                  <a:pt x="136" y="193"/>
                  <a:pt x="135" y="193"/>
                  <a:pt x="135" y="193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34" y="193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3" y="192"/>
                  <a:pt x="133" y="192"/>
                </a:cubicBezTo>
                <a:cubicBezTo>
                  <a:pt x="133" y="192"/>
                  <a:pt x="133" y="192"/>
                  <a:pt x="133" y="192"/>
                </a:cubicBezTo>
                <a:cubicBezTo>
                  <a:pt x="133" y="192"/>
                  <a:pt x="133" y="192"/>
                  <a:pt x="134" y="192"/>
                </a:cubicBezTo>
                <a:cubicBezTo>
                  <a:pt x="133" y="191"/>
                  <a:pt x="133" y="191"/>
                  <a:pt x="133" y="19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4" y="189"/>
                  <a:pt x="133" y="188"/>
                  <a:pt x="132" y="188"/>
                </a:cubicBezTo>
                <a:cubicBezTo>
                  <a:pt x="132" y="187"/>
                  <a:pt x="132" y="186"/>
                  <a:pt x="131" y="185"/>
                </a:cubicBezTo>
                <a:cubicBezTo>
                  <a:pt x="131" y="185"/>
                  <a:pt x="130" y="184"/>
                  <a:pt x="130" y="184"/>
                </a:cubicBezTo>
                <a:cubicBezTo>
                  <a:pt x="130" y="183"/>
                  <a:pt x="130" y="183"/>
                  <a:pt x="130" y="182"/>
                </a:cubicBezTo>
                <a:cubicBezTo>
                  <a:pt x="130" y="182"/>
                  <a:pt x="130" y="182"/>
                  <a:pt x="130" y="182"/>
                </a:cubicBezTo>
                <a:cubicBezTo>
                  <a:pt x="130" y="182"/>
                  <a:pt x="129" y="181"/>
                  <a:pt x="129" y="181"/>
                </a:cubicBezTo>
                <a:cubicBezTo>
                  <a:pt x="129" y="181"/>
                  <a:pt x="129" y="181"/>
                  <a:pt x="129" y="180"/>
                </a:cubicBezTo>
                <a:cubicBezTo>
                  <a:pt x="129" y="180"/>
                  <a:pt x="129" y="180"/>
                  <a:pt x="129" y="180"/>
                </a:cubicBezTo>
                <a:cubicBezTo>
                  <a:pt x="129" y="179"/>
                  <a:pt x="129" y="179"/>
                  <a:pt x="129" y="178"/>
                </a:cubicBezTo>
                <a:cubicBezTo>
                  <a:pt x="129" y="177"/>
                  <a:pt x="128" y="176"/>
                  <a:pt x="128" y="176"/>
                </a:cubicBezTo>
                <a:cubicBezTo>
                  <a:pt x="128" y="175"/>
                  <a:pt x="127" y="174"/>
                  <a:pt x="127" y="173"/>
                </a:cubicBezTo>
                <a:cubicBezTo>
                  <a:pt x="126" y="173"/>
                  <a:pt x="126" y="172"/>
                  <a:pt x="126" y="172"/>
                </a:cubicBezTo>
                <a:cubicBezTo>
                  <a:pt x="126" y="171"/>
                  <a:pt x="126" y="170"/>
                  <a:pt x="126" y="169"/>
                </a:cubicBezTo>
                <a:cubicBezTo>
                  <a:pt x="126" y="169"/>
                  <a:pt x="126" y="167"/>
                  <a:pt x="127" y="166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27" y="165"/>
                  <a:pt x="127" y="165"/>
                  <a:pt x="128" y="165"/>
                </a:cubicBezTo>
                <a:cubicBezTo>
                  <a:pt x="128" y="165"/>
                  <a:pt x="128" y="164"/>
                  <a:pt x="128" y="164"/>
                </a:cubicBezTo>
                <a:cubicBezTo>
                  <a:pt x="128" y="164"/>
                  <a:pt x="128" y="163"/>
                  <a:pt x="128" y="163"/>
                </a:cubicBezTo>
                <a:cubicBezTo>
                  <a:pt x="128" y="162"/>
                  <a:pt x="127" y="161"/>
                  <a:pt x="128" y="161"/>
                </a:cubicBezTo>
                <a:cubicBezTo>
                  <a:pt x="128" y="160"/>
                  <a:pt x="127" y="160"/>
                  <a:pt x="127" y="159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27" y="158"/>
                  <a:pt x="127" y="158"/>
                  <a:pt x="126" y="158"/>
                </a:cubicBezTo>
                <a:cubicBezTo>
                  <a:pt x="126" y="157"/>
                  <a:pt x="126" y="157"/>
                  <a:pt x="126" y="157"/>
                </a:cubicBezTo>
                <a:cubicBezTo>
                  <a:pt x="126" y="157"/>
                  <a:pt x="126" y="156"/>
                  <a:pt x="126" y="156"/>
                </a:cubicBezTo>
                <a:cubicBezTo>
                  <a:pt x="125" y="155"/>
                  <a:pt x="125" y="155"/>
                  <a:pt x="124" y="155"/>
                </a:cubicBezTo>
                <a:cubicBezTo>
                  <a:pt x="124" y="154"/>
                  <a:pt x="124" y="154"/>
                  <a:pt x="124" y="154"/>
                </a:cubicBezTo>
                <a:cubicBezTo>
                  <a:pt x="124" y="154"/>
                  <a:pt x="124" y="154"/>
                  <a:pt x="124" y="154"/>
                </a:cubicBezTo>
                <a:cubicBezTo>
                  <a:pt x="124" y="153"/>
                  <a:pt x="123" y="153"/>
                  <a:pt x="123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3"/>
                  <a:pt x="123" y="152"/>
                  <a:pt x="123" y="152"/>
                </a:cubicBezTo>
                <a:cubicBezTo>
                  <a:pt x="123" y="152"/>
                  <a:pt x="123" y="152"/>
                  <a:pt x="123" y="152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23" y="151"/>
                  <a:pt x="123" y="151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3" y="149"/>
                  <a:pt x="123" y="148"/>
                  <a:pt x="124" y="148"/>
                </a:cubicBezTo>
                <a:cubicBezTo>
                  <a:pt x="124" y="148"/>
                  <a:pt x="123" y="148"/>
                  <a:pt x="123" y="148"/>
                </a:cubicBezTo>
                <a:cubicBezTo>
                  <a:pt x="123" y="148"/>
                  <a:pt x="124" y="147"/>
                  <a:pt x="124" y="147"/>
                </a:cubicBezTo>
                <a:cubicBezTo>
                  <a:pt x="124" y="147"/>
                  <a:pt x="123" y="147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2" y="146"/>
                  <a:pt x="123" y="146"/>
                  <a:pt x="122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1" y="145"/>
                  <a:pt x="121" y="145"/>
                  <a:pt x="120" y="145"/>
                </a:cubicBezTo>
                <a:cubicBezTo>
                  <a:pt x="120" y="146"/>
                  <a:pt x="118" y="145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3"/>
                  <a:pt x="117" y="143"/>
                  <a:pt x="116" y="143"/>
                </a:cubicBezTo>
                <a:cubicBezTo>
                  <a:pt x="116" y="143"/>
                  <a:pt x="116" y="143"/>
                  <a:pt x="116" y="143"/>
                </a:cubicBezTo>
                <a:cubicBezTo>
                  <a:pt x="115" y="143"/>
                  <a:pt x="114" y="143"/>
                  <a:pt x="114" y="143"/>
                </a:cubicBezTo>
                <a:cubicBezTo>
                  <a:pt x="113" y="143"/>
                  <a:pt x="113" y="144"/>
                  <a:pt x="113" y="144"/>
                </a:cubicBezTo>
                <a:cubicBezTo>
                  <a:pt x="113" y="144"/>
                  <a:pt x="112" y="144"/>
                  <a:pt x="112" y="144"/>
                </a:cubicBezTo>
                <a:cubicBezTo>
                  <a:pt x="111" y="144"/>
                  <a:pt x="110" y="145"/>
                  <a:pt x="110" y="145"/>
                </a:cubicBezTo>
                <a:cubicBezTo>
                  <a:pt x="109" y="145"/>
                  <a:pt x="109" y="144"/>
                  <a:pt x="108" y="144"/>
                </a:cubicBezTo>
                <a:cubicBezTo>
                  <a:pt x="108" y="144"/>
                  <a:pt x="108" y="144"/>
                  <a:pt x="108" y="145"/>
                </a:cubicBezTo>
                <a:cubicBezTo>
                  <a:pt x="108" y="145"/>
                  <a:pt x="108" y="144"/>
                  <a:pt x="107" y="144"/>
                </a:cubicBezTo>
                <a:cubicBezTo>
                  <a:pt x="107" y="144"/>
                  <a:pt x="106" y="144"/>
                  <a:pt x="106" y="144"/>
                </a:cubicBezTo>
                <a:cubicBezTo>
                  <a:pt x="105" y="145"/>
                  <a:pt x="105" y="145"/>
                  <a:pt x="105" y="145"/>
                </a:cubicBezTo>
                <a:cubicBezTo>
                  <a:pt x="104" y="145"/>
                  <a:pt x="104" y="145"/>
                  <a:pt x="103" y="145"/>
                </a:cubicBezTo>
                <a:cubicBezTo>
                  <a:pt x="103" y="146"/>
                  <a:pt x="102" y="145"/>
                  <a:pt x="102" y="145"/>
                </a:cubicBezTo>
                <a:cubicBezTo>
                  <a:pt x="101" y="144"/>
                  <a:pt x="101" y="144"/>
                  <a:pt x="100" y="143"/>
                </a:cubicBezTo>
                <a:cubicBezTo>
                  <a:pt x="100" y="143"/>
                  <a:pt x="99" y="143"/>
                  <a:pt x="99" y="143"/>
                </a:cubicBezTo>
                <a:cubicBezTo>
                  <a:pt x="98" y="143"/>
                  <a:pt x="98" y="142"/>
                  <a:pt x="98" y="142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6" y="140"/>
                  <a:pt x="96" y="139"/>
                </a:cubicBezTo>
                <a:cubicBezTo>
                  <a:pt x="96" y="139"/>
                  <a:pt x="96" y="139"/>
                  <a:pt x="96" y="139"/>
                </a:cubicBezTo>
                <a:cubicBezTo>
                  <a:pt x="96" y="139"/>
                  <a:pt x="95" y="139"/>
                  <a:pt x="95" y="138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38"/>
                  <a:pt x="95" y="138"/>
                  <a:pt x="94" y="138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36"/>
                  <a:pt x="94" y="137"/>
                  <a:pt x="93" y="137"/>
                </a:cubicBezTo>
                <a:cubicBezTo>
                  <a:pt x="93" y="137"/>
                  <a:pt x="93" y="136"/>
                  <a:pt x="93" y="136"/>
                </a:cubicBezTo>
                <a:cubicBezTo>
                  <a:pt x="93" y="136"/>
                  <a:pt x="93" y="136"/>
                  <a:pt x="93" y="136"/>
                </a:cubicBezTo>
                <a:cubicBezTo>
                  <a:pt x="93" y="136"/>
                  <a:pt x="93" y="136"/>
                  <a:pt x="92" y="136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93" y="135"/>
                  <a:pt x="93" y="134"/>
                  <a:pt x="93" y="134"/>
                </a:cubicBezTo>
                <a:cubicBezTo>
                  <a:pt x="92" y="134"/>
                  <a:pt x="92" y="133"/>
                  <a:pt x="92" y="133"/>
                </a:cubicBezTo>
                <a:cubicBezTo>
                  <a:pt x="92" y="133"/>
                  <a:pt x="92" y="133"/>
                  <a:pt x="92" y="133"/>
                </a:cubicBezTo>
                <a:cubicBezTo>
                  <a:pt x="92" y="133"/>
                  <a:pt x="93" y="132"/>
                  <a:pt x="93" y="132"/>
                </a:cubicBezTo>
                <a:cubicBezTo>
                  <a:pt x="93" y="131"/>
                  <a:pt x="93" y="131"/>
                  <a:pt x="93" y="131"/>
                </a:cubicBezTo>
                <a:cubicBezTo>
                  <a:pt x="93" y="130"/>
                  <a:pt x="94" y="128"/>
                  <a:pt x="93" y="128"/>
                </a:cubicBezTo>
                <a:cubicBezTo>
                  <a:pt x="93" y="127"/>
                  <a:pt x="93" y="126"/>
                  <a:pt x="92" y="126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92" y="125"/>
                  <a:pt x="92" y="125"/>
                  <a:pt x="92" y="124"/>
                </a:cubicBezTo>
                <a:cubicBezTo>
                  <a:pt x="93" y="124"/>
                  <a:pt x="93" y="124"/>
                  <a:pt x="93" y="124"/>
                </a:cubicBezTo>
                <a:cubicBezTo>
                  <a:pt x="93" y="123"/>
                  <a:pt x="93" y="123"/>
                  <a:pt x="94" y="122"/>
                </a:cubicBezTo>
                <a:cubicBezTo>
                  <a:pt x="94" y="122"/>
                  <a:pt x="94" y="121"/>
                  <a:pt x="95" y="121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5" y="120"/>
                  <a:pt x="95" y="120"/>
                  <a:pt x="95" y="119"/>
                </a:cubicBezTo>
                <a:cubicBezTo>
                  <a:pt x="95" y="119"/>
                  <a:pt x="96" y="119"/>
                  <a:pt x="96" y="119"/>
                </a:cubicBezTo>
                <a:cubicBezTo>
                  <a:pt x="96" y="118"/>
                  <a:pt x="96" y="117"/>
                  <a:pt x="97" y="117"/>
                </a:cubicBezTo>
                <a:cubicBezTo>
                  <a:pt x="97" y="117"/>
                  <a:pt x="98" y="117"/>
                  <a:pt x="98" y="117"/>
                </a:cubicBezTo>
                <a:cubicBezTo>
                  <a:pt x="99" y="117"/>
                  <a:pt x="100" y="115"/>
                  <a:pt x="100" y="115"/>
                </a:cubicBezTo>
                <a:cubicBezTo>
                  <a:pt x="101" y="114"/>
                  <a:pt x="100" y="114"/>
                  <a:pt x="100" y="113"/>
                </a:cubicBezTo>
                <a:moveTo>
                  <a:pt x="95" y="62"/>
                </a:moveTo>
                <a:cubicBezTo>
                  <a:pt x="95" y="62"/>
                  <a:pt x="95" y="62"/>
                  <a:pt x="95" y="62"/>
                </a:cubicBezTo>
                <a:cubicBezTo>
                  <a:pt x="95" y="63"/>
                  <a:pt x="95" y="63"/>
                  <a:pt x="94" y="63"/>
                </a:cubicBezTo>
                <a:cubicBezTo>
                  <a:pt x="94" y="63"/>
                  <a:pt x="93" y="63"/>
                  <a:pt x="93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1" y="64"/>
                  <a:pt x="91" y="65"/>
                  <a:pt x="90" y="65"/>
                </a:cubicBezTo>
                <a:cubicBezTo>
                  <a:pt x="90" y="64"/>
                  <a:pt x="89" y="64"/>
                  <a:pt x="89" y="64"/>
                </a:cubicBezTo>
                <a:cubicBezTo>
                  <a:pt x="89" y="64"/>
                  <a:pt x="88" y="64"/>
                  <a:pt x="88" y="64"/>
                </a:cubicBezTo>
                <a:cubicBezTo>
                  <a:pt x="88" y="64"/>
                  <a:pt x="86" y="64"/>
                  <a:pt x="86" y="64"/>
                </a:cubicBezTo>
                <a:cubicBezTo>
                  <a:pt x="86" y="63"/>
                  <a:pt x="87" y="63"/>
                  <a:pt x="87" y="63"/>
                </a:cubicBezTo>
                <a:cubicBezTo>
                  <a:pt x="86" y="63"/>
                  <a:pt x="86" y="62"/>
                  <a:pt x="86" y="62"/>
                </a:cubicBezTo>
                <a:cubicBezTo>
                  <a:pt x="86" y="62"/>
                  <a:pt x="85" y="62"/>
                  <a:pt x="85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5" y="62"/>
                  <a:pt x="86" y="62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6" y="61"/>
                  <a:pt x="86" y="61"/>
                  <a:pt x="86" y="60"/>
                </a:cubicBezTo>
                <a:cubicBezTo>
                  <a:pt x="85" y="60"/>
                  <a:pt x="84" y="61"/>
                  <a:pt x="84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0"/>
                  <a:pt x="85" y="60"/>
                  <a:pt x="85" y="60"/>
                </a:cubicBezTo>
                <a:cubicBezTo>
                  <a:pt x="85" y="60"/>
                  <a:pt x="85" y="60"/>
                  <a:pt x="85" y="60"/>
                </a:cubicBezTo>
                <a:cubicBezTo>
                  <a:pt x="85" y="60"/>
                  <a:pt x="85" y="60"/>
                  <a:pt x="84" y="60"/>
                </a:cubicBezTo>
                <a:cubicBezTo>
                  <a:pt x="85" y="59"/>
                  <a:pt x="85" y="60"/>
                  <a:pt x="86" y="59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9"/>
                  <a:pt x="86" y="59"/>
                  <a:pt x="8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6" y="59"/>
                  <a:pt x="86" y="59"/>
                </a:cubicBezTo>
                <a:cubicBezTo>
                  <a:pt x="86" y="59"/>
                  <a:pt x="87" y="59"/>
                  <a:pt x="87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7" y="61"/>
                  <a:pt x="87" y="61"/>
                  <a:pt x="87" y="61"/>
                </a:cubicBezTo>
                <a:cubicBezTo>
                  <a:pt x="88" y="61"/>
                  <a:pt x="88" y="61"/>
                  <a:pt x="88" y="61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60"/>
                  <a:pt x="89" y="60"/>
                  <a:pt x="89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60"/>
                  <a:pt x="91" y="60"/>
                  <a:pt x="91" y="60"/>
                </a:cubicBezTo>
                <a:cubicBezTo>
                  <a:pt x="91" y="60"/>
                  <a:pt x="91" y="60"/>
                  <a:pt x="91" y="59"/>
                </a:cubicBezTo>
                <a:cubicBezTo>
                  <a:pt x="92" y="59"/>
                  <a:pt x="92" y="60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4" y="59"/>
                </a:cubicBezTo>
                <a:cubicBezTo>
                  <a:pt x="94" y="59"/>
                  <a:pt x="94" y="59"/>
                  <a:pt x="95" y="59"/>
                </a:cubicBezTo>
                <a:cubicBezTo>
                  <a:pt x="95" y="59"/>
                  <a:pt x="95" y="60"/>
                  <a:pt x="95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60"/>
                  <a:pt x="96" y="60"/>
                  <a:pt x="96" y="60"/>
                </a:cubicBezTo>
                <a:cubicBezTo>
                  <a:pt x="96" y="61"/>
                  <a:pt x="96" y="62"/>
                  <a:pt x="96" y="62"/>
                </a:cubicBezTo>
                <a:cubicBezTo>
                  <a:pt x="96" y="62"/>
                  <a:pt x="96" y="62"/>
                  <a:pt x="95" y="62"/>
                </a:cubicBezTo>
                <a:moveTo>
                  <a:pt x="122" y="146"/>
                </a:move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6"/>
                  <a:pt x="122" y="146"/>
                </a:cubicBezTo>
                <a:cubicBezTo>
                  <a:pt x="122" y="146"/>
                  <a:pt x="122" y="146"/>
                  <a:pt x="122" y="146"/>
                </a:cubicBezTo>
                <a:moveTo>
                  <a:pt x="163" y="176"/>
                </a:moveTo>
                <a:cubicBezTo>
                  <a:pt x="163" y="176"/>
                  <a:pt x="163" y="176"/>
                  <a:pt x="163" y="176"/>
                </a:cubicBezTo>
                <a:cubicBezTo>
                  <a:pt x="163" y="176"/>
                  <a:pt x="164" y="174"/>
                  <a:pt x="164" y="174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2"/>
                  <a:pt x="163" y="172"/>
                  <a:pt x="163" y="171"/>
                </a:cubicBezTo>
                <a:cubicBezTo>
                  <a:pt x="164" y="171"/>
                  <a:pt x="164" y="170"/>
                  <a:pt x="164" y="170"/>
                </a:cubicBezTo>
                <a:cubicBezTo>
                  <a:pt x="164" y="170"/>
                  <a:pt x="164" y="170"/>
                  <a:pt x="164" y="170"/>
                </a:cubicBezTo>
                <a:cubicBezTo>
                  <a:pt x="165" y="170"/>
                  <a:pt x="165" y="169"/>
                  <a:pt x="165" y="169"/>
                </a:cubicBezTo>
                <a:cubicBezTo>
                  <a:pt x="165" y="169"/>
                  <a:pt x="165" y="170"/>
                  <a:pt x="165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69"/>
                  <a:pt x="167" y="169"/>
                  <a:pt x="167" y="16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8" y="16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168" y="168"/>
                  <a:pt x="168" y="168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6"/>
                </a:cubicBezTo>
                <a:cubicBezTo>
                  <a:pt x="168" y="166"/>
                  <a:pt x="168" y="166"/>
                  <a:pt x="168" y="166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9" y="167"/>
                  <a:pt x="169" y="167"/>
                  <a:pt x="169" y="166"/>
                </a:cubicBezTo>
                <a:cubicBezTo>
                  <a:pt x="169" y="166"/>
                  <a:pt x="169" y="166"/>
                  <a:pt x="169" y="165"/>
                </a:cubicBezTo>
                <a:cubicBezTo>
                  <a:pt x="169" y="165"/>
                  <a:pt x="169" y="165"/>
                  <a:pt x="170" y="165"/>
                </a:cubicBezTo>
                <a:cubicBezTo>
                  <a:pt x="170" y="165"/>
                  <a:pt x="170" y="165"/>
                  <a:pt x="170" y="166"/>
                </a:cubicBezTo>
                <a:cubicBezTo>
                  <a:pt x="171" y="166"/>
                  <a:pt x="170" y="167"/>
                  <a:pt x="171" y="168"/>
                </a:cubicBezTo>
                <a:cubicBezTo>
                  <a:pt x="171" y="168"/>
                  <a:pt x="171" y="168"/>
                  <a:pt x="171" y="169"/>
                </a:cubicBezTo>
                <a:cubicBezTo>
                  <a:pt x="171" y="169"/>
                  <a:pt x="171" y="169"/>
                  <a:pt x="171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70"/>
                  <a:pt x="170" y="170"/>
                </a:cubicBezTo>
                <a:cubicBezTo>
                  <a:pt x="170" y="170"/>
                  <a:pt x="170" y="170"/>
                  <a:pt x="170" y="171"/>
                </a:cubicBezTo>
                <a:cubicBezTo>
                  <a:pt x="170" y="171"/>
                  <a:pt x="170" y="172"/>
                  <a:pt x="170" y="172"/>
                </a:cubicBezTo>
                <a:cubicBezTo>
                  <a:pt x="169" y="174"/>
                  <a:pt x="168" y="176"/>
                  <a:pt x="168" y="178"/>
                </a:cubicBezTo>
                <a:cubicBezTo>
                  <a:pt x="168" y="179"/>
                  <a:pt x="167" y="180"/>
                  <a:pt x="167" y="181"/>
                </a:cubicBezTo>
                <a:cubicBezTo>
                  <a:pt x="167" y="181"/>
                  <a:pt x="166" y="181"/>
                  <a:pt x="166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4" y="181"/>
                  <a:pt x="164" y="181"/>
                  <a:pt x="163" y="180"/>
                </a:cubicBezTo>
                <a:cubicBezTo>
                  <a:pt x="163" y="180"/>
                  <a:pt x="163" y="180"/>
                  <a:pt x="163" y="180"/>
                </a:cubicBezTo>
                <a:cubicBezTo>
                  <a:pt x="163" y="180"/>
                  <a:pt x="163" y="179"/>
                  <a:pt x="163" y="179"/>
                </a:cubicBezTo>
                <a:cubicBezTo>
                  <a:pt x="163" y="179"/>
                  <a:pt x="163" y="179"/>
                  <a:pt x="163" y="178"/>
                </a:cubicBezTo>
                <a:cubicBezTo>
                  <a:pt x="163" y="178"/>
                  <a:pt x="163" y="178"/>
                  <a:pt x="163" y="177"/>
                </a:cubicBezTo>
                <a:cubicBezTo>
                  <a:pt x="162" y="177"/>
                  <a:pt x="163" y="176"/>
                  <a:pt x="163" y="176"/>
                </a:cubicBezTo>
                <a:moveTo>
                  <a:pt x="152" y="108"/>
                </a:moveTo>
                <a:cubicBezTo>
                  <a:pt x="151" y="108"/>
                  <a:pt x="151" y="108"/>
                  <a:pt x="151" y="108"/>
                </a:cubicBezTo>
                <a:cubicBezTo>
                  <a:pt x="151" y="108"/>
                  <a:pt x="151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7"/>
                  <a:pt x="150" y="107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151" y="107"/>
                  <a:pt x="152" y="107"/>
                  <a:pt x="152" y="107"/>
                </a:cubicBezTo>
                <a:cubicBezTo>
                  <a:pt x="152" y="107"/>
                  <a:pt x="152" y="107"/>
                  <a:pt x="152" y="108"/>
                </a:cubicBezTo>
                <a:cubicBezTo>
                  <a:pt x="152" y="108"/>
                  <a:pt x="152" y="108"/>
                  <a:pt x="152" y="108"/>
                </a:cubicBezTo>
                <a:moveTo>
                  <a:pt x="141" y="108"/>
                </a:moveTo>
                <a:cubicBezTo>
                  <a:pt x="141" y="108"/>
                  <a:pt x="141" y="108"/>
                  <a:pt x="141" y="108"/>
                </a:cubicBezTo>
                <a:cubicBezTo>
                  <a:pt x="140" y="108"/>
                  <a:pt x="140" y="108"/>
                  <a:pt x="139" y="108"/>
                </a:cubicBezTo>
                <a:cubicBezTo>
                  <a:pt x="139" y="107"/>
                  <a:pt x="139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41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3" y="108"/>
                  <a:pt x="143" y="108"/>
                </a:cubicBezTo>
                <a:cubicBezTo>
                  <a:pt x="143" y="108"/>
                  <a:pt x="143" y="108"/>
                  <a:pt x="143" y="108"/>
                </a:cubicBezTo>
                <a:cubicBezTo>
                  <a:pt x="142" y="108"/>
                  <a:pt x="141" y="108"/>
                  <a:pt x="141" y="108"/>
                </a:cubicBezTo>
                <a:moveTo>
                  <a:pt x="130" y="105"/>
                </a:moveTo>
                <a:cubicBezTo>
                  <a:pt x="130" y="105"/>
                  <a:pt x="130" y="106"/>
                  <a:pt x="129" y="106"/>
                </a:cubicBezTo>
                <a:cubicBezTo>
                  <a:pt x="129" y="105"/>
                  <a:pt x="128" y="105"/>
                  <a:pt x="127" y="105"/>
                </a:cubicBezTo>
                <a:cubicBezTo>
                  <a:pt x="127" y="105"/>
                  <a:pt x="127" y="105"/>
                  <a:pt x="127" y="104"/>
                </a:cubicBezTo>
                <a:cubicBezTo>
                  <a:pt x="127" y="104"/>
                  <a:pt x="127" y="104"/>
                  <a:pt x="128" y="104"/>
                </a:cubicBezTo>
                <a:cubicBezTo>
                  <a:pt x="128" y="104"/>
                  <a:pt x="129" y="104"/>
                  <a:pt x="129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5"/>
                  <a:pt x="130" y="105"/>
                </a:cubicBezTo>
                <a:cubicBezTo>
                  <a:pt x="130" y="105"/>
                  <a:pt x="130" y="105"/>
                  <a:pt x="130" y="105"/>
                </a:cubicBezTo>
                <a:moveTo>
                  <a:pt x="123" y="102"/>
                </a:moveTo>
                <a:cubicBezTo>
                  <a:pt x="123" y="102"/>
                  <a:pt x="123" y="102"/>
                  <a:pt x="123" y="102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22" y="102"/>
                  <a:pt x="122" y="103"/>
                  <a:pt x="122" y="103"/>
                </a:cubicBezTo>
                <a:cubicBezTo>
                  <a:pt x="121" y="102"/>
                  <a:pt x="122" y="102"/>
                  <a:pt x="122" y="101"/>
                </a:cubicBezTo>
                <a:cubicBezTo>
                  <a:pt x="122" y="101"/>
                  <a:pt x="122" y="100"/>
                  <a:pt x="122" y="100"/>
                </a:cubicBezTo>
                <a:cubicBezTo>
                  <a:pt x="122" y="100"/>
                  <a:pt x="122" y="100"/>
                  <a:pt x="122" y="100"/>
                </a:cubicBezTo>
                <a:cubicBezTo>
                  <a:pt x="122" y="100"/>
                  <a:pt x="122" y="100"/>
                  <a:pt x="123" y="100"/>
                </a:cubicBezTo>
                <a:cubicBezTo>
                  <a:pt x="123" y="100"/>
                  <a:pt x="124" y="100"/>
                  <a:pt x="123" y="101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123" y="101"/>
                  <a:pt x="123" y="101"/>
                  <a:pt x="123" y="102"/>
                </a:cubicBezTo>
                <a:moveTo>
                  <a:pt x="123" y="99"/>
                </a:moveTo>
                <a:cubicBezTo>
                  <a:pt x="123" y="99"/>
                  <a:pt x="123" y="99"/>
                  <a:pt x="123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8"/>
                  <a:pt x="123" y="99"/>
                  <a:pt x="123" y="99"/>
                </a:cubicBezTo>
                <a:cubicBezTo>
                  <a:pt x="123" y="99"/>
                  <a:pt x="123" y="99"/>
                  <a:pt x="123" y="99"/>
                </a:cubicBezTo>
                <a:moveTo>
                  <a:pt x="87" y="43"/>
                </a:move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6" y="43"/>
                  <a:pt x="86" y="43"/>
                </a:cubicBezTo>
                <a:cubicBezTo>
                  <a:pt x="86" y="43"/>
                  <a:pt x="85" y="43"/>
                  <a:pt x="84" y="43"/>
                </a:cubicBezTo>
                <a:cubicBezTo>
                  <a:pt x="84" y="43"/>
                  <a:pt x="84" y="43"/>
                  <a:pt x="84" y="42"/>
                </a:cubicBezTo>
                <a:cubicBezTo>
                  <a:pt x="84" y="42"/>
                  <a:pt x="85" y="42"/>
                  <a:pt x="85" y="42"/>
                </a:cubicBezTo>
                <a:cubicBezTo>
                  <a:pt x="86" y="42"/>
                  <a:pt x="86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6" y="42"/>
                  <a:pt x="86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moveTo>
                  <a:pt x="85" y="42"/>
                </a:moveTo>
                <a:cubicBezTo>
                  <a:pt x="85" y="42"/>
                  <a:pt x="85" y="42"/>
                  <a:pt x="85" y="42"/>
                </a:cubicBezTo>
                <a:cubicBezTo>
                  <a:pt x="85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5" y="42"/>
                  <a:pt x="85" y="42"/>
                </a:cubicBezTo>
                <a:cubicBezTo>
                  <a:pt x="85" y="42"/>
                  <a:pt x="86" y="41"/>
                  <a:pt x="86" y="41"/>
                </a:cubicBezTo>
                <a:cubicBezTo>
                  <a:pt x="86" y="41"/>
                  <a:pt x="86" y="41"/>
                  <a:pt x="86" y="41"/>
                </a:cubicBezTo>
                <a:cubicBezTo>
                  <a:pt x="86" y="42"/>
                  <a:pt x="86" y="42"/>
                  <a:pt x="85" y="42"/>
                </a:cubicBezTo>
                <a:moveTo>
                  <a:pt x="83" y="41"/>
                </a:moveTo>
                <a:cubicBezTo>
                  <a:pt x="83" y="41"/>
                  <a:pt x="84" y="41"/>
                  <a:pt x="84" y="41"/>
                </a:cubicBezTo>
                <a:cubicBezTo>
                  <a:pt x="84" y="41"/>
                  <a:pt x="84" y="41"/>
                  <a:pt x="84" y="41"/>
                </a:cubicBezTo>
                <a:cubicBezTo>
                  <a:pt x="84" y="41"/>
                  <a:pt x="83" y="42"/>
                  <a:pt x="83" y="42"/>
                </a:cubicBezTo>
                <a:cubicBezTo>
                  <a:pt x="83" y="42"/>
                  <a:pt x="83" y="41"/>
                  <a:pt x="83" y="41"/>
                </a:cubicBezTo>
                <a:moveTo>
                  <a:pt x="85" y="37"/>
                </a:moveTo>
                <a:cubicBezTo>
                  <a:pt x="85" y="37"/>
                  <a:pt x="85" y="36"/>
                  <a:pt x="85" y="36"/>
                </a:cubicBezTo>
                <a:cubicBezTo>
                  <a:pt x="85" y="36"/>
                  <a:pt x="84" y="36"/>
                  <a:pt x="84" y="36"/>
                </a:cubicBezTo>
                <a:cubicBezTo>
                  <a:pt x="84" y="36"/>
                  <a:pt x="85" y="36"/>
                  <a:pt x="85" y="35"/>
                </a:cubicBezTo>
                <a:cubicBezTo>
                  <a:pt x="85" y="36"/>
                  <a:pt x="85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5" y="37"/>
                  <a:pt x="85" y="37"/>
                </a:cubicBezTo>
                <a:moveTo>
                  <a:pt x="8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5" y="37"/>
                  <a:pt x="85" y="37"/>
                  <a:pt x="84" y="37"/>
                </a:cubicBezTo>
                <a:moveTo>
                  <a:pt x="8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moveTo>
                  <a:pt x="85" y="39"/>
                </a:moveTo>
                <a:cubicBezTo>
                  <a:pt x="85" y="39"/>
                  <a:pt x="84" y="39"/>
                  <a:pt x="84" y="39"/>
                </a:cubicBezTo>
                <a:cubicBezTo>
                  <a:pt x="84" y="39"/>
                  <a:pt x="84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39"/>
                  <a:pt x="85" y="39"/>
                  <a:pt x="85" y="39"/>
                </a:cubicBezTo>
                <a:moveTo>
                  <a:pt x="86" y="47"/>
                </a:move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5" y="47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7"/>
                  <a:pt x="84" y="47"/>
                </a:cubicBezTo>
                <a:cubicBezTo>
                  <a:pt x="84" y="47"/>
                  <a:pt x="85" y="47"/>
                  <a:pt x="85" y="47"/>
                </a:cubicBezTo>
                <a:cubicBezTo>
                  <a:pt x="85" y="47"/>
                  <a:pt x="85" y="46"/>
                  <a:pt x="86" y="46"/>
                </a:cubicBezTo>
                <a:cubicBezTo>
                  <a:pt x="86" y="46"/>
                  <a:pt x="86" y="46"/>
                  <a:pt x="86" y="46"/>
                </a:cubicBezTo>
                <a:cubicBezTo>
                  <a:pt x="86" y="46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moveTo>
                  <a:pt x="66" y="74"/>
                </a:moveTo>
                <a:cubicBezTo>
                  <a:pt x="66" y="74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4"/>
                  <a:pt x="67" y="74"/>
                  <a:pt x="66" y="74"/>
                </a:cubicBezTo>
                <a:cubicBezTo>
                  <a:pt x="66" y="74"/>
                  <a:pt x="66" y="74"/>
                  <a:pt x="66" y="74"/>
                </a:cubicBezTo>
                <a:moveTo>
                  <a:pt x="59" y="100"/>
                </a:move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58" y="99"/>
                  <a:pt x="58" y="99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0"/>
                  <a:pt x="58" y="99"/>
                  <a:pt x="58" y="99"/>
                </a:cubicBezTo>
                <a:cubicBezTo>
                  <a:pt x="58" y="99"/>
                  <a:pt x="58" y="99"/>
                  <a:pt x="58" y="99"/>
                </a:cubicBezTo>
                <a:cubicBezTo>
                  <a:pt x="58" y="99"/>
                  <a:pt x="58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5" y="99"/>
                  <a:pt x="55" y="99"/>
                  <a:pt x="54" y="99"/>
                </a:cubicBezTo>
                <a:cubicBezTo>
                  <a:pt x="54" y="99"/>
                  <a:pt x="53" y="99"/>
                  <a:pt x="53" y="99"/>
                </a:cubicBezTo>
                <a:cubicBezTo>
                  <a:pt x="53" y="99"/>
                  <a:pt x="53" y="99"/>
                  <a:pt x="53" y="98"/>
                </a:cubicBezTo>
                <a:cubicBezTo>
                  <a:pt x="53" y="98"/>
                  <a:pt x="54" y="98"/>
                  <a:pt x="54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97"/>
                  <a:pt x="54" y="97"/>
                  <a:pt x="55" y="97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95"/>
                  <a:pt x="55" y="94"/>
                  <a:pt x="56" y="93"/>
                </a:cubicBezTo>
                <a:cubicBezTo>
                  <a:pt x="56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4"/>
                  <a:pt x="56" y="95"/>
                  <a:pt x="56" y="96"/>
                </a:cubicBezTo>
                <a:cubicBezTo>
                  <a:pt x="56" y="96"/>
                  <a:pt x="56" y="95"/>
                  <a:pt x="57" y="95"/>
                </a:cubicBezTo>
                <a:cubicBezTo>
                  <a:pt x="57" y="95"/>
                  <a:pt x="57" y="95"/>
                  <a:pt x="57" y="95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8" y="97"/>
                  <a:pt x="58" y="96"/>
                </a:cubicBezTo>
                <a:cubicBezTo>
                  <a:pt x="58" y="96"/>
                  <a:pt x="58" y="96"/>
                  <a:pt x="58" y="96"/>
                </a:cubicBezTo>
                <a:cubicBezTo>
                  <a:pt x="59" y="96"/>
                  <a:pt x="59" y="96"/>
                  <a:pt x="60" y="96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8"/>
                </a:cubicBezTo>
                <a:cubicBezTo>
                  <a:pt x="59" y="98"/>
                  <a:pt x="60" y="97"/>
                  <a:pt x="6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98"/>
                  <a:pt x="60" y="98"/>
                  <a:pt x="59" y="98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8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60" y="99"/>
                  <a:pt x="60" y="99"/>
                  <a:pt x="60" y="98"/>
                </a:cubicBezTo>
                <a:cubicBezTo>
                  <a:pt x="60" y="98"/>
                  <a:pt x="60" y="98"/>
                  <a:pt x="60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60" y="99"/>
                  <a:pt x="60" y="100"/>
                  <a:pt x="60" y="100"/>
                </a:cubicBezTo>
                <a:cubicBezTo>
                  <a:pt x="60" y="100"/>
                  <a:pt x="60" y="100"/>
                  <a:pt x="59" y="100"/>
                </a:cubicBezTo>
                <a:moveTo>
                  <a:pt x="59" y="166"/>
                </a:moveTo>
                <a:cubicBezTo>
                  <a:pt x="59" y="166"/>
                  <a:pt x="58" y="166"/>
                  <a:pt x="57" y="166"/>
                </a:cubicBezTo>
                <a:cubicBezTo>
                  <a:pt x="57" y="166"/>
                  <a:pt x="57" y="165"/>
                  <a:pt x="57" y="164"/>
                </a:cubicBezTo>
                <a:cubicBezTo>
                  <a:pt x="58" y="164"/>
                  <a:pt x="59" y="164"/>
                  <a:pt x="59" y="165"/>
                </a:cubicBezTo>
                <a:cubicBezTo>
                  <a:pt x="59" y="165"/>
                  <a:pt x="59" y="166"/>
                  <a:pt x="59" y="166"/>
                </a:cubicBezTo>
                <a:moveTo>
                  <a:pt x="58" y="54"/>
                </a:moveTo>
                <a:cubicBezTo>
                  <a:pt x="59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4"/>
                </a:cubicBezTo>
                <a:moveTo>
                  <a:pt x="50" y="101"/>
                </a:moveTo>
                <a:cubicBezTo>
                  <a:pt x="50" y="101"/>
                  <a:pt x="51" y="100"/>
                  <a:pt x="51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2" y="100"/>
                  <a:pt x="51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2" y="100"/>
                  <a:pt x="52" y="101"/>
                </a:cubicBezTo>
                <a:cubicBezTo>
                  <a:pt x="52" y="102"/>
                  <a:pt x="51" y="102"/>
                  <a:pt x="50" y="101"/>
                </a:cubicBezTo>
                <a:moveTo>
                  <a:pt x="44" y="138"/>
                </a:moveTo>
                <a:cubicBezTo>
                  <a:pt x="44" y="138"/>
                  <a:pt x="44" y="138"/>
                  <a:pt x="43" y="138"/>
                </a:cubicBezTo>
                <a:cubicBezTo>
                  <a:pt x="43" y="138"/>
                  <a:pt x="43" y="138"/>
                  <a:pt x="43" y="137"/>
                </a:cubicBezTo>
                <a:cubicBezTo>
                  <a:pt x="43" y="137"/>
                  <a:pt x="43" y="137"/>
                  <a:pt x="43" y="137"/>
                </a:cubicBezTo>
                <a:cubicBezTo>
                  <a:pt x="44" y="137"/>
                  <a:pt x="45" y="137"/>
                  <a:pt x="45" y="137"/>
                </a:cubicBezTo>
                <a:cubicBezTo>
                  <a:pt x="45" y="138"/>
                  <a:pt x="45" y="138"/>
                  <a:pt x="44" y="138"/>
                </a:cubicBezTo>
                <a:moveTo>
                  <a:pt x="44" y="152"/>
                </a:move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4" y="152"/>
                  <a:pt x="45" y="152"/>
                  <a:pt x="44" y="152"/>
                </a:cubicBezTo>
                <a:cubicBezTo>
                  <a:pt x="44" y="152"/>
                  <a:pt x="44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moveTo>
                  <a:pt x="41" y="137"/>
                </a:moveTo>
                <a:cubicBezTo>
                  <a:pt x="41" y="137"/>
                  <a:pt x="40" y="137"/>
                  <a:pt x="40" y="137"/>
                </a:cubicBezTo>
                <a:cubicBezTo>
                  <a:pt x="40" y="137"/>
                  <a:pt x="40" y="138"/>
                  <a:pt x="40" y="138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8"/>
                  <a:pt x="39" y="138"/>
                  <a:pt x="38" y="138"/>
                </a:cubicBezTo>
                <a:cubicBezTo>
                  <a:pt x="38" y="138"/>
                  <a:pt x="38" y="138"/>
                  <a:pt x="38" y="138"/>
                </a:cubicBezTo>
                <a:cubicBezTo>
                  <a:pt x="37" y="138"/>
                  <a:pt x="37" y="138"/>
                  <a:pt x="37" y="138"/>
                </a:cubicBezTo>
                <a:cubicBezTo>
                  <a:pt x="36" y="138"/>
                  <a:pt x="36" y="138"/>
                  <a:pt x="36" y="138"/>
                </a:cubicBezTo>
                <a:cubicBezTo>
                  <a:pt x="36" y="138"/>
                  <a:pt x="36" y="138"/>
                  <a:pt x="35" y="138"/>
                </a:cubicBezTo>
                <a:cubicBezTo>
                  <a:pt x="35" y="138"/>
                  <a:pt x="35" y="138"/>
                  <a:pt x="35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6" y="137"/>
                  <a:pt x="37" y="137"/>
                  <a:pt x="37" y="137"/>
                </a:cubicBezTo>
                <a:cubicBezTo>
                  <a:pt x="37" y="137"/>
                  <a:pt x="37" y="137"/>
                  <a:pt x="37" y="137"/>
                </a:cubicBezTo>
                <a:cubicBezTo>
                  <a:pt x="37" y="137"/>
                  <a:pt x="37" y="137"/>
                  <a:pt x="37" y="136"/>
                </a:cubicBezTo>
                <a:cubicBezTo>
                  <a:pt x="37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7" y="136"/>
                  <a:pt x="37" y="136"/>
                  <a:pt x="38" y="136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8" y="136"/>
                  <a:pt x="39" y="136"/>
                  <a:pt x="39" y="136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39" y="136"/>
                  <a:pt x="40" y="136"/>
                  <a:pt x="40" y="136"/>
                </a:cubicBezTo>
                <a:cubicBezTo>
                  <a:pt x="40" y="137"/>
                  <a:pt x="42" y="137"/>
                  <a:pt x="42" y="137"/>
                </a:cubicBezTo>
                <a:cubicBezTo>
                  <a:pt x="42" y="137"/>
                  <a:pt x="42" y="138"/>
                  <a:pt x="42" y="138"/>
                </a:cubicBezTo>
                <a:cubicBezTo>
                  <a:pt x="41" y="138"/>
                  <a:pt x="41" y="137"/>
                  <a:pt x="41" y="137"/>
                </a:cubicBezTo>
                <a:moveTo>
                  <a:pt x="34" y="115"/>
                </a:moveTo>
                <a:cubicBezTo>
                  <a:pt x="34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moveTo>
                  <a:pt x="33" y="115"/>
                </a:moveTo>
                <a:cubicBezTo>
                  <a:pt x="33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3" y="115"/>
                  <a:pt x="33" y="115"/>
                  <a:pt x="33" y="115"/>
                </a:cubicBezTo>
                <a:moveTo>
                  <a:pt x="33" y="115"/>
                </a:move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lose/>
                <a:moveTo>
                  <a:pt x="32" y="138"/>
                </a:moveTo>
                <a:cubicBezTo>
                  <a:pt x="32" y="138"/>
                  <a:pt x="32" y="138"/>
                  <a:pt x="32" y="138"/>
                </a:cubicBezTo>
                <a:cubicBezTo>
                  <a:pt x="31" y="138"/>
                  <a:pt x="30" y="138"/>
                  <a:pt x="30" y="138"/>
                </a:cubicBezTo>
                <a:cubicBezTo>
                  <a:pt x="30" y="137"/>
                  <a:pt x="31" y="137"/>
                  <a:pt x="31" y="137"/>
                </a:cubicBezTo>
                <a:cubicBezTo>
                  <a:pt x="31" y="137"/>
                  <a:pt x="32" y="138"/>
                  <a:pt x="33" y="138"/>
                </a:cubicBezTo>
                <a:cubicBezTo>
                  <a:pt x="33" y="138"/>
                  <a:pt x="33" y="138"/>
                  <a:pt x="33" y="138"/>
                </a:cubicBezTo>
                <a:cubicBezTo>
                  <a:pt x="32" y="138"/>
                  <a:pt x="32" y="138"/>
                  <a:pt x="32" y="138"/>
                </a:cubicBezTo>
                <a:moveTo>
                  <a:pt x="206" y="140"/>
                </a:moveTo>
                <a:cubicBezTo>
                  <a:pt x="206" y="140"/>
                  <a:pt x="206" y="139"/>
                  <a:pt x="206" y="139"/>
                </a:cubicBezTo>
                <a:cubicBezTo>
                  <a:pt x="206" y="140"/>
                  <a:pt x="207" y="140"/>
                  <a:pt x="207" y="141"/>
                </a:cubicBezTo>
                <a:cubicBezTo>
                  <a:pt x="207" y="141"/>
                  <a:pt x="207" y="141"/>
                  <a:pt x="207" y="141"/>
                </a:cubicBezTo>
                <a:cubicBezTo>
                  <a:pt x="207" y="141"/>
                  <a:pt x="208" y="142"/>
                  <a:pt x="208" y="142"/>
                </a:cubicBezTo>
                <a:cubicBezTo>
                  <a:pt x="208" y="143"/>
                  <a:pt x="207" y="144"/>
                  <a:pt x="206" y="143"/>
                </a:cubicBezTo>
                <a:cubicBezTo>
                  <a:pt x="206" y="143"/>
                  <a:pt x="205" y="143"/>
                  <a:pt x="205" y="142"/>
                </a:cubicBezTo>
                <a:cubicBezTo>
                  <a:pt x="205" y="141"/>
                  <a:pt x="205" y="141"/>
                  <a:pt x="205" y="141"/>
                </a:cubicBezTo>
                <a:cubicBezTo>
                  <a:pt x="205" y="141"/>
                  <a:pt x="205" y="141"/>
                  <a:pt x="205" y="140"/>
                </a:cubicBezTo>
                <a:cubicBezTo>
                  <a:pt x="205" y="140"/>
                  <a:pt x="205" y="140"/>
                  <a:pt x="205" y="140"/>
                </a:cubicBezTo>
                <a:cubicBezTo>
                  <a:pt x="205" y="140"/>
                  <a:pt x="205" y="140"/>
                  <a:pt x="205" y="140"/>
                </a:cubicBezTo>
                <a:cubicBezTo>
                  <a:pt x="205" y="140"/>
                  <a:pt x="205" y="140"/>
                  <a:pt x="206" y="140"/>
                </a:cubicBezTo>
                <a:moveTo>
                  <a:pt x="123" y="75"/>
                </a:moveTo>
                <a:cubicBezTo>
                  <a:pt x="123" y="75"/>
                  <a:pt x="123" y="75"/>
                  <a:pt x="123" y="75"/>
                </a:cubicBezTo>
                <a:cubicBezTo>
                  <a:pt x="124" y="75"/>
                  <a:pt x="124" y="75"/>
                  <a:pt x="124" y="7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3" y="76"/>
                  <a:pt x="123" y="76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2" y="76"/>
                  <a:pt x="122" y="75"/>
                </a:cubicBezTo>
                <a:cubicBezTo>
                  <a:pt x="122" y="75"/>
                  <a:pt x="123" y="75"/>
                  <a:pt x="123" y="75"/>
                </a:cubicBezTo>
                <a:moveTo>
                  <a:pt x="126" y="78"/>
                </a:move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7"/>
                  <a:pt x="126" y="77"/>
                </a:cubicBezTo>
                <a:cubicBezTo>
                  <a:pt x="126" y="77"/>
                  <a:pt x="126" y="77"/>
                  <a:pt x="127" y="77"/>
                </a:cubicBezTo>
                <a:cubicBezTo>
                  <a:pt x="127" y="78"/>
                  <a:pt x="127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7" y="78"/>
                </a:cubicBezTo>
                <a:cubicBezTo>
                  <a:pt x="127" y="79"/>
                  <a:pt x="127" y="78"/>
                  <a:pt x="126" y="79"/>
                </a:cubicBezTo>
                <a:cubicBezTo>
                  <a:pt x="126" y="79"/>
                  <a:pt x="126" y="79"/>
                  <a:pt x="126" y="79"/>
                </a:cubicBezTo>
                <a:cubicBezTo>
                  <a:pt x="126" y="79"/>
                  <a:pt x="126" y="79"/>
                  <a:pt x="126" y="79"/>
                </a:cubicBezTo>
                <a:cubicBezTo>
                  <a:pt x="126" y="79"/>
                  <a:pt x="125" y="79"/>
                  <a:pt x="125" y="79"/>
                </a:cubicBezTo>
                <a:cubicBezTo>
                  <a:pt x="125" y="78"/>
                  <a:pt x="125" y="78"/>
                  <a:pt x="126" y="77"/>
                </a:cubicBezTo>
                <a:cubicBezTo>
                  <a:pt x="126" y="77"/>
                  <a:pt x="126" y="77"/>
                  <a:pt x="126" y="78"/>
                </a:cubicBezTo>
                <a:moveTo>
                  <a:pt x="4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moveTo>
                  <a:pt x="4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moveTo>
                  <a:pt x="33" y="115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5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76"/>
          <p:cNvSpPr>
            <a:spLocks noEditPoints="1"/>
          </p:cNvSpPr>
          <p:nvPr/>
        </p:nvSpPr>
        <p:spPr bwMode="auto">
          <a:xfrm>
            <a:off x="1328498" y="1737999"/>
            <a:ext cx="507118" cy="404528"/>
          </a:xfrm>
          <a:custGeom>
            <a:avLst/>
            <a:gdLst/>
            <a:ahLst/>
            <a:cxnLst>
              <a:cxn ang="0">
                <a:pos x="255" y="45"/>
              </a:cxn>
              <a:cxn ang="0">
                <a:pos x="255" y="45"/>
              </a:cxn>
              <a:cxn ang="0">
                <a:pos x="219" y="125"/>
              </a:cxn>
              <a:cxn ang="0">
                <a:pos x="209" y="132"/>
              </a:cxn>
              <a:cxn ang="0">
                <a:pos x="105" y="139"/>
              </a:cxn>
              <a:cxn ang="0">
                <a:pos x="111" y="156"/>
              </a:cxn>
              <a:cxn ang="0">
                <a:pos x="224" y="156"/>
              </a:cxn>
              <a:cxn ang="0">
                <a:pos x="248" y="180"/>
              </a:cxn>
              <a:cxn ang="0">
                <a:pos x="224" y="204"/>
              </a:cxn>
              <a:cxn ang="0">
                <a:pos x="200" y="180"/>
              </a:cxn>
              <a:cxn ang="0">
                <a:pos x="88" y="180"/>
              </a:cxn>
              <a:cxn ang="0">
                <a:pos x="64" y="204"/>
              </a:cxn>
              <a:cxn ang="0">
                <a:pos x="40" y="180"/>
              </a:cxn>
              <a:cxn ang="0">
                <a:pos x="64" y="156"/>
              </a:cxn>
              <a:cxn ang="0">
                <a:pos x="86" y="156"/>
              </a:cxn>
              <a:cxn ang="0">
                <a:pos x="39" y="24"/>
              </a:cxn>
              <a:cxn ang="0">
                <a:pos x="12" y="24"/>
              </a:cxn>
              <a:cxn ang="0">
                <a:pos x="0" y="12"/>
              </a:cxn>
              <a:cxn ang="0">
                <a:pos x="12" y="0"/>
              </a:cxn>
              <a:cxn ang="0">
                <a:pos x="48" y="0"/>
              </a:cxn>
              <a:cxn ang="0">
                <a:pos x="59" y="8"/>
              </a:cxn>
              <a:cxn ang="0">
                <a:pos x="59" y="8"/>
              </a:cxn>
              <a:cxn ang="0">
                <a:pos x="66" y="28"/>
              </a:cxn>
              <a:cxn ang="0">
                <a:pos x="244" y="28"/>
              </a:cxn>
              <a:cxn ang="0">
                <a:pos x="256" y="40"/>
              </a:cxn>
              <a:cxn ang="0">
                <a:pos x="255" y="45"/>
              </a:cxn>
              <a:cxn ang="0">
                <a:pos x="75" y="52"/>
              </a:cxn>
              <a:cxn ang="0">
                <a:pos x="97" y="115"/>
              </a:cxn>
              <a:cxn ang="0">
                <a:pos x="200" y="109"/>
              </a:cxn>
              <a:cxn ang="0">
                <a:pos x="225" y="52"/>
              </a:cxn>
              <a:cxn ang="0">
                <a:pos x="75" y="52"/>
              </a:cxn>
            </a:cxnLst>
            <a:rect l="0" t="0" r="r" b="b"/>
            <a:pathLst>
              <a:path w="256" h="204">
                <a:moveTo>
                  <a:pt x="255" y="45"/>
                </a:moveTo>
                <a:cubicBezTo>
                  <a:pt x="255" y="45"/>
                  <a:pt x="255" y="45"/>
                  <a:pt x="255" y="45"/>
                </a:cubicBezTo>
                <a:cubicBezTo>
                  <a:pt x="219" y="125"/>
                  <a:pt x="219" y="125"/>
                  <a:pt x="219" y="125"/>
                </a:cubicBezTo>
                <a:cubicBezTo>
                  <a:pt x="217" y="129"/>
                  <a:pt x="213" y="132"/>
                  <a:pt x="209" y="132"/>
                </a:cubicBezTo>
                <a:cubicBezTo>
                  <a:pt x="105" y="139"/>
                  <a:pt x="105" y="139"/>
                  <a:pt x="105" y="139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224" y="156"/>
                  <a:pt x="224" y="156"/>
                  <a:pt x="224" y="156"/>
                </a:cubicBezTo>
                <a:cubicBezTo>
                  <a:pt x="237" y="156"/>
                  <a:pt x="248" y="167"/>
                  <a:pt x="248" y="180"/>
                </a:cubicBezTo>
                <a:cubicBezTo>
                  <a:pt x="248" y="193"/>
                  <a:pt x="237" y="204"/>
                  <a:pt x="224" y="204"/>
                </a:cubicBezTo>
                <a:cubicBezTo>
                  <a:pt x="211" y="204"/>
                  <a:pt x="200" y="193"/>
                  <a:pt x="200" y="180"/>
                </a:cubicBezTo>
                <a:cubicBezTo>
                  <a:pt x="88" y="180"/>
                  <a:pt x="88" y="180"/>
                  <a:pt x="88" y="180"/>
                </a:cubicBezTo>
                <a:cubicBezTo>
                  <a:pt x="88" y="193"/>
                  <a:pt x="77" y="204"/>
                  <a:pt x="64" y="204"/>
                </a:cubicBezTo>
                <a:cubicBezTo>
                  <a:pt x="51" y="204"/>
                  <a:pt x="40" y="193"/>
                  <a:pt x="40" y="180"/>
                </a:cubicBezTo>
                <a:cubicBezTo>
                  <a:pt x="40" y="167"/>
                  <a:pt x="51" y="156"/>
                  <a:pt x="64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39" y="24"/>
                  <a:pt x="39" y="24"/>
                  <a:pt x="39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5" y="24"/>
                  <a:pt x="0" y="19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3" y="0"/>
                  <a:pt x="58" y="3"/>
                  <a:pt x="59" y="8"/>
                </a:cubicBezTo>
                <a:cubicBezTo>
                  <a:pt x="59" y="8"/>
                  <a:pt x="59" y="8"/>
                  <a:pt x="59" y="8"/>
                </a:cubicBezTo>
                <a:cubicBezTo>
                  <a:pt x="66" y="28"/>
                  <a:pt x="66" y="28"/>
                  <a:pt x="66" y="28"/>
                </a:cubicBezTo>
                <a:cubicBezTo>
                  <a:pt x="244" y="28"/>
                  <a:pt x="244" y="28"/>
                  <a:pt x="244" y="28"/>
                </a:cubicBezTo>
                <a:cubicBezTo>
                  <a:pt x="251" y="28"/>
                  <a:pt x="256" y="33"/>
                  <a:pt x="256" y="40"/>
                </a:cubicBezTo>
                <a:cubicBezTo>
                  <a:pt x="256" y="42"/>
                  <a:pt x="256" y="43"/>
                  <a:pt x="255" y="45"/>
                </a:cubicBezTo>
                <a:moveTo>
                  <a:pt x="75" y="52"/>
                </a:moveTo>
                <a:cubicBezTo>
                  <a:pt x="97" y="115"/>
                  <a:pt x="97" y="115"/>
                  <a:pt x="97" y="115"/>
                </a:cubicBezTo>
                <a:cubicBezTo>
                  <a:pt x="200" y="109"/>
                  <a:pt x="200" y="109"/>
                  <a:pt x="200" y="109"/>
                </a:cubicBezTo>
                <a:cubicBezTo>
                  <a:pt x="225" y="52"/>
                  <a:pt x="225" y="52"/>
                  <a:pt x="225" y="52"/>
                </a:cubicBezTo>
                <a:lnTo>
                  <a:pt x="75" y="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206"/>
          <p:cNvSpPr>
            <a:spLocks noEditPoints="1"/>
          </p:cNvSpPr>
          <p:nvPr/>
        </p:nvSpPr>
        <p:spPr bwMode="auto">
          <a:xfrm>
            <a:off x="10375744" y="1712848"/>
            <a:ext cx="487758" cy="487756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7285" y="1403163"/>
            <a:ext cx="10867761" cy="6161687"/>
          </a:xfrm>
          <a:prstGeom prst="rect">
            <a:avLst/>
          </a:prstGeom>
        </p:spPr>
        <p:txBody>
          <a:bodyPr wrap="square" numCol="2" anchor="t">
            <a:spAutoFit/>
          </a:bodyPr>
          <a:lstStyle/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del Estudiante</a:t>
            </a:r>
          </a:p>
          <a:p>
            <a:pPr algn="just">
              <a:lnSpc>
                <a:spcPct val="11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1.1 Recolección de Datos</a:t>
            </a:r>
          </a:p>
          <a:p>
            <a:pPr algn="just">
              <a:lnSpc>
                <a:spcPct val="11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1.2 Análisis y Diseño del Sistema</a:t>
            </a:r>
          </a:p>
          <a:p>
            <a:pPr algn="just">
              <a:lnSpc>
                <a:spcPct val="11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1.3 Implementación</a:t>
            </a:r>
          </a:p>
          <a:p>
            <a:pPr algn="just">
              <a:lnSpc>
                <a:spcPct val="11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1.4 Pruebas y Depuración</a:t>
            </a:r>
          </a:p>
          <a:p>
            <a:pPr algn="just">
              <a:lnSpc>
                <a:spcPct val="11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1.5 Despliegue y Puesta en Marcha</a:t>
            </a:r>
          </a:p>
          <a:p>
            <a:pPr algn="just">
              <a:lnSpc>
                <a:spcPct val="11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1.6 Mantenimiento y Mejora</a:t>
            </a:r>
          </a:p>
          <a:p>
            <a:pPr algn="just">
              <a:lnSpc>
                <a:spcPct val="11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1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1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1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1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1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1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1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lnSpc>
                <a:spcPct val="11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Situación Actual</a:t>
            </a:r>
          </a:p>
          <a:p>
            <a:pPr algn="just">
              <a:lnSpc>
                <a:spcPct val="11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Propuesta de Innovación</a:t>
            </a:r>
          </a:p>
          <a:p>
            <a:pPr algn="just">
              <a:lnSpc>
                <a:spcPct val="110000"/>
              </a:lnSpc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Anexos</a:t>
            </a:r>
          </a:p>
          <a:p>
            <a:pPr algn="just">
              <a:lnSpc>
                <a:spcPct val="110000"/>
              </a:lnSpc>
            </a:pP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68327" y="4729016"/>
            <a:ext cx="10897429" cy="1323900"/>
            <a:chOff x="647287" y="2767050"/>
            <a:chExt cx="10897429" cy="1323900"/>
          </a:xfrm>
        </p:grpSpPr>
        <p:sp>
          <p:nvSpPr>
            <p:cNvPr id="141" name="Right Arrow 140"/>
            <p:cNvSpPr/>
            <p:nvPr/>
          </p:nvSpPr>
          <p:spPr bwMode="auto">
            <a:xfrm>
              <a:off x="9220561" y="2767050"/>
              <a:ext cx="2324155" cy="1323900"/>
            </a:xfrm>
            <a:prstGeom prst="rightArrow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553F60-42B8-4C2A-9A9D-505ADC46B3BC}"/>
                </a:ext>
              </a:extLst>
            </p:cNvPr>
            <p:cNvSpPr/>
            <p:nvPr/>
          </p:nvSpPr>
          <p:spPr bwMode="auto">
            <a:xfrm>
              <a:off x="9239385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24" name="Right Arrow 123"/>
            <p:cNvSpPr/>
            <p:nvPr/>
          </p:nvSpPr>
          <p:spPr bwMode="auto">
            <a:xfrm>
              <a:off x="7505907" y="2767050"/>
              <a:ext cx="2324155" cy="1323900"/>
            </a:xfrm>
            <a:prstGeom prst="rightArrow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F0CA826-8314-4B23-A67C-5C7A30100622}"/>
                </a:ext>
              </a:extLst>
            </p:cNvPr>
            <p:cNvSpPr/>
            <p:nvPr/>
          </p:nvSpPr>
          <p:spPr bwMode="auto">
            <a:xfrm>
              <a:off x="7523862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20" name="Right Arrow 119"/>
            <p:cNvSpPr/>
            <p:nvPr/>
          </p:nvSpPr>
          <p:spPr bwMode="auto">
            <a:xfrm>
              <a:off x="5791252" y="2767050"/>
              <a:ext cx="2324155" cy="1323900"/>
            </a:xfrm>
            <a:prstGeom prst="rightArrow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3D3D0B-7FE9-40F7-A5DA-8534F2621E2D}"/>
                </a:ext>
              </a:extLst>
            </p:cNvPr>
            <p:cNvSpPr/>
            <p:nvPr/>
          </p:nvSpPr>
          <p:spPr bwMode="auto">
            <a:xfrm>
              <a:off x="5808338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11" name="Right Arrow 110"/>
            <p:cNvSpPr/>
            <p:nvPr/>
          </p:nvSpPr>
          <p:spPr bwMode="auto">
            <a:xfrm>
              <a:off x="4076596" y="2767050"/>
              <a:ext cx="2324155" cy="1323900"/>
            </a:xfrm>
            <a:prstGeom prst="rightArrow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DE9C36D-36CA-4EB4-BFD6-FA0610C8E5C9}"/>
                </a:ext>
              </a:extLst>
            </p:cNvPr>
            <p:cNvSpPr/>
            <p:nvPr/>
          </p:nvSpPr>
          <p:spPr bwMode="auto">
            <a:xfrm>
              <a:off x="4092814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4" name="Right Arrow 104">
              <a:extLst>
                <a:ext uri="{FF2B5EF4-FFF2-40B4-BE49-F238E27FC236}">
                  <a16:creationId xmlns:a16="http://schemas.microsoft.com/office/drawing/2014/main" id="{1EFB63A4-FD21-427A-BC2D-F3663AA944BE}"/>
                </a:ext>
              </a:extLst>
            </p:cNvPr>
            <p:cNvSpPr/>
            <p:nvPr/>
          </p:nvSpPr>
          <p:spPr bwMode="auto">
            <a:xfrm>
              <a:off x="2361942" y="2767050"/>
              <a:ext cx="2324155" cy="1323900"/>
            </a:xfrm>
            <a:prstGeom prst="rightArrow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8F7BD5-39D1-452C-AB34-82538E809DC0}"/>
                </a:ext>
              </a:extLst>
            </p:cNvPr>
            <p:cNvSpPr/>
            <p:nvPr/>
          </p:nvSpPr>
          <p:spPr bwMode="auto">
            <a:xfrm>
              <a:off x="2377291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5" name="Right Arrow 6">
              <a:extLst>
                <a:ext uri="{FF2B5EF4-FFF2-40B4-BE49-F238E27FC236}">
                  <a16:creationId xmlns:a16="http://schemas.microsoft.com/office/drawing/2014/main" id="{C6064EB2-7D90-4570-B3F5-15270A06537D}"/>
                </a:ext>
              </a:extLst>
            </p:cNvPr>
            <p:cNvSpPr/>
            <p:nvPr/>
          </p:nvSpPr>
          <p:spPr bwMode="auto">
            <a:xfrm>
              <a:off x="647287" y="2767050"/>
              <a:ext cx="2324155" cy="1323900"/>
            </a:xfrm>
            <a:prstGeom prst="rightArrow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Enter your subhead line here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Índice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id="{3DED2E5C-3E11-D926-194F-433C2C28BF63}"/>
              </a:ext>
            </a:extLst>
          </p:cNvPr>
          <p:cNvSpPr/>
          <p:nvPr/>
        </p:nvSpPr>
        <p:spPr>
          <a:xfrm>
            <a:off x="2886278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Análisis</a:t>
            </a:r>
            <a:r>
              <a:rPr lang="en-US" sz="1200" b="1" dirty="0">
                <a:solidFill>
                  <a:schemeClr val="bg1"/>
                </a:solidFill>
              </a:rPr>
              <a:t>  y </a:t>
            </a:r>
            <a:r>
              <a:rPr lang="en-US" sz="1200" b="1" dirty="0" err="1">
                <a:solidFill>
                  <a:schemeClr val="bg1"/>
                </a:solidFill>
              </a:rPr>
              <a:t>Diseño</a:t>
            </a:r>
            <a:r>
              <a:rPr lang="en-US" sz="1200" b="1" dirty="0">
                <a:solidFill>
                  <a:schemeClr val="bg1"/>
                </a:solidFill>
              </a:rPr>
              <a:t> del Sistema</a:t>
            </a:r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C82D496C-72BE-7959-5786-E21DCB9033EF}"/>
              </a:ext>
            </a:extLst>
          </p:cNvPr>
          <p:cNvSpPr/>
          <p:nvPr/>
        </p:nvSpPr>
        <p:spPr>
          <a:xfrm>
            <a:off x="4658246" y="5252466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Implementación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CF469127-2D1E-A5BD-9AA6-EDAB7616DAD2}"/>
              </a:ext>
            </a:extLst>
          </p:cNvPr>
          <p:cNvSpPr/>
          <p:nvPr/>
        </p:nvSpPr>
        <p:spPr>
          <a:xfrm>
            <a:off x="6370607" y="525246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Pruebas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Depuración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61">
            <a:extLst>
              <a:ext uri="{FF2B5EF4-FFF2-40B4-BE49-F238E27FC236}">
                <a16:creationId xmlns:a16="http://schemas.microsoft.com/office/drawing/2014/main" id="{8113E4B3-595E-8358-F396-5C14F0282076}"/>
              </a:ext>
            </a:extLst>
          </p:cNvPr>
          <p:cNvSpPr/>
          <p:nvPr/>
        </p:nvSpPr>
        <p:spPr>
          <a:xfrm>
            <a:off x="8076681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Despliegue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Puesta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en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Marcha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6C8CC48D-BC76-C7DD-9872-5071EB30A84F}"/>
              </a:ext>
            </a:extLst>
          </p:cNvPr>
          <p:cNvSpPr/>
          <p:nvPr/>
        </p:nvSpPr>
        <p:spPr>
          <a:xfrm>
            <a:off x="9874007" y="5160131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Mantenimiento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Mejora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0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7285" y="1403163"/>
            <a:ext cx="10867761" cy="291156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La recopilación de firmas es crucial para la participación ciudadana, permitiendo influir en decisiones y políticas. La segmentación y análisis de datos son esenciales, ya que dividir a la audiencia en grupos permite personalizar estrategias, satisfaciendo mejor las necesidades de cada segmento. En el ámbito político, esta segmentación ayuda a adaptar estrategias para atraer a diferentes votantes, influyendo en elecciones y campañas.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68327" y="4729016"/>
            <a:ext cx="10897429" cy="1323900"/>
            <a:chOff x="647287" y="2767050"/>
            <a:chExt cx="10897429" cy="1323900"/>
          </a:xfrm>
        </p:grpSpPr>
        <p:sp>
          <p:nvSpPr>
            <p:cNvPr id="141" name="Right Arrow 140"/>
            <p:cNvSpPr/>
            <p:nvPr/>
          </p:nvSpPr>
          <p:spPr bwMode="auto">
            <a:xfrm>
              <a:off x="9220561" y="2767050"/>
              <a:ext cx="2324155" cy="1323900"/>
            </a:xfrm>
            <a:prstGeom prst="rightArrow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E553F60-42B8-4C2A-9A9D-505ADC46B3BC}"/>
                </a:ext>
              </a:extLst>
            </p:cNvPr>
            <p:cNvSpPr/>
            <p:nvPr/>
          </p:nvSpPr>
          <p:spPr bwMode="auto">
            <a:xfrm>
              <a:off x="9239385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24" name="Right Arrow 123"/>
            <p:cNvSpPr/>
            <p:nvPr/>
          </p:nvSpPr>
          <p:spPr bwMode="auto">
            <a:xfrm>
              <a:off x="7505907" y="2767050"/>
              <a:ext cx="2324155" cy="1323900"/>
            </a:xfrm>
            <a:prstGeom prst="rightArrow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F0CA826-8314-4B23-A67C-5C7A30100622}"/>
                </a:ext>
              </a:extLst>
            </p:cNvPr>
            <p:cNvSpPr/>
            <p:nvPr/>
          </p:nvSpPr>
          <p:spPr bwMode="auto">
            <a:xfrm>
              <a:off x="7523862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20" name="Right Arrow 119"/>
            <p:cNvSpPr/>
            <p:nvPr/>
          </p:nvSpPr>
          <p:spPr bwMode="auto">
            <a:xfrm>
              <a:off x="5791252" y="2767050"/>
              <a:ext cx="2324155" cy="1323900"/>
            </a:xfrm>
            <a:prstGeom prst="rightArrow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3D3D0B-7FE9-40F7-A5DA-8534F2621E2D}"/>
                </a:ext>
              </a:extLst>
            </p:cNvPr>
            <p:cNvSpPr/>
            <p:nvPr/>
          </p:nvSpPr>
          <p:spPr bwMode="auto">
            <a:xfrm>
              <a:off x="5808338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111" name="Right Arrow 110"/>
            <p:cNvSpPr/>
            <p:nvPr/>
          </p:nvSpPr>
          <p:spPr bwMode="auto">
            <a:xfrm>
              <a:off x="4076596" y="2767050"/>
              <a:ext cx="2324155" cy="1323900"/>
            </a:xfrm>
            <a:prstGeom prst="rightArrow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DE9C36D-36CA-4EB4-BFD6-FA0610C8E5C9}"/>
                </a:ext>
              </a:extLst>
            </p:cNvPr>
            <p:cNvSpPr/>
            <p:nvPr/>
          </p:nvSpPr>
          <p:spPr bwMode="auto">
            <a:xfrm>
              <a:off x="4092814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4" name="Right Arrow 104">
              <a:extLst>
                <a:ext uri="{FF2B5EF4-FFF2-40B4-BE49-F238E27FC236}">
                  <a16:creationId xmlns:a16="http://schemas.microsoft.com/office/drawing/2014/main" id="{1EFB63A4-FD21-427A-BC2D-F3663AA944BE}"/>
                </a:ext>
              </a:extLst>
            </p:cNvPr>
            <p:cNvSpPr/>
            <p:nvPr/>
          </p:nvSpPr>
          <p:spPr bwMode="auto">
            <a:xfrm>
              <a:off x="2361942" y="2767050"/>
              <a:ext cx="2324155" cy="1323900"/>
            </a:xfrm>
            <a:prstGeom prst="rightArrow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8F7BD5-39D1-452C-AB34-82538E809DC0}"/>
                </a:ext>
              </a:extLst>
            </p:cNvPr>
            <p:cNvSpPr/>
            <p:nvPr/>
          </p:nvSpPr>
          <p:spPr bwMode="auto">
            <a:xfrm>
              <a:off x="2377291" y="3098025"/>
              <a:ext cx="680664" cy="661950"/>
            </a:xfrm>
            <a:custGeom>
              <a:avLst/>
              <a:gdLst>
                <a:gd name="connsiteX0" fmla="*/ 0 w 450537"/>
                <a:gd name="connsiteY0" fmla="*/ 0 h 438150"/>
                <a:gd name="connsiteX1" fmla="*/ 12387 w 450537"/>
                <a:gd name="connsiteY1" fmla="*/ 0 h 438150"/>
                <a:gd name="connsiteX2" fmla="*/ 231462 w 450537"/>
                <a:gd name="connsiteY2" fmla="*/ 0 h 438150"/>
                <a:gd name="connsiteX3" fmla="*/ 450537 w 450537"/>
                <a:gd name="connsiteY3" fmla="*/ 219075 h 438150"/>
                <a:gd name="connsiteX4" fmla="*/ 231462 w 450537"/>
                <a:gd name="connsiteY4" fmla="*/ 438150 h 438150"/>
                <a:gd name="connsiteX5" fmla="*/ 12387 w 450537"/>
                <a:gd name="connsiteY5" fmla="*/ 438150 h 438150"/>
                <a:gd name="connsiteX6" fmla="*/ 0 w 450537"/>
                <a:gd name="connsiteY6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537" h="438150">
                  <a:moveTo>
                    <a:pt x="0" y="0"/>
                  </a:moveTo>
                  <a:lnTo>
                    <a:pt x="12387" y="0"/>
                  </a:lnTo>
                  <a:lnTo>
                    <a:pt x="231462" y="0"/>
                  </a:lnTo>
                  <a:lnTo>
                    <a:pt x="450537" y="219075"/>
                  </a:lnTo>
                  <a:lnTo>
                    <a:pt x="231462" y="438150"/>
                  </a:lnTo>
                  <a:lnTo>
                    <a:pt x="12387" y="438150"/>
                  </a:lnTo>
                  <a:lnTo>
                    <a:pt x="0" y="4381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/>
            </a:p>
          </p:txBody>
        </p:sp>
        <p:sp>
          <p:nvSpPr>
            <p:cNvPr id="35" name="Right Arrow 6">
              <a:extLst>
                <a:ext uri="{FF2B5EF4-FFF2-40B4-BE49-F238E27FC236}">
                  <a16:creationId xmlns:a16="http://schemas.microsoft.com/office/drawing/2014/main" id="{C6064EB2-7D90-4570-B3F5-15270A06537D}"/>
                </a:ext>
              </a:extLst>
            </p:cNvPr>
            <p:cNvSpPr/>
            <p:nvPr/>
          </p:nvSpPr>
          <p:spPr bwMode="auto">
            <a:xfrm>
              <a:off x="647287" y="2767050"/>
              <a:ext cx="2324155" cy="1323900"/>
            </a:xfrm>
            <a:prstGeom prst="rightArrow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320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Enter your subhead line here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Resumen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id="{3DED2E5C-3E11-D926-194F-433C2C28BF63}"/>
              </a:ext>
            </a:extLst>
          </p:cNvPr>
          <p:cNvSpPr/>
          <p:nvPr/>
        </p:nvSpPr>
        <p:spPr>
          <a:xfrm>
            <a:off x="2886278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Análisis</a:t>
            </a:r>
            <a:r>
              <a:rPr lang="en-US" sz="1200" b="1" dirty="0">
                <a:solidFill>
                  <a:schemeClr val="bg1"/>
                </a:solidFill>
              </a:rPr>
              <a:t>  y </a:t>
            </a:r>
            <a:r>
              <a:rPr lang="en-US" sz="1200" b="1" dirty="0" err="1">
                <a:solidFill>
                  <a:schemeClr val="bg1"/>
                </a:solidFill>
              </a:rPr>
              <a:t>Diseño</a:t>
            </a:r>
            <a:r>
              <a:rPr lang="en-US" sz="1200" b="1" dirty="0">
                <a:solidFill>
                  <a:schemeClr val="bg1"/>
                </a:solidFill>
              </a:rPr>
              <a:t> del Sistema</a:t>
            </a:r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C82D496C-72BE-7959-5786-E21DCB9033EF}"/>
              </a:ext>
            </a:extLst>
          </p:cNvPr>
          <p:cNvSpPr/>
          <p:nvPr/>
        </p:nvSpPr>
        <p:spPr>
          <a:xfrm>
            <a:off x="4658246" y="5252466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Implementación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CF469127-2D1E-A5BD-9AA6-EDAB7616DAD2}"/>
              </a:ext>
            </a:extLst>
          </p:cNvPr>
          <p:cNvSpPr/>
          <p:nvPr/>
        </p:nvSpPr>
        <p:spPr>
          <a:xfrm>
            <a:off x="6370607" y="525246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Pruebas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Depuración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61">
            <a:extLst>
              <a:ext uri="{FF2B5EF4-FFF2-40B4-BE49-F238E27FC236}">
                <a16:creationId xmlns:a16="http://schemas.microsoft.com/office/drawing/2014/main" id="{8113E4B3-595E-8358-F396-5C14F0282076}"/>
              </a:ext>
            </a:extLst>
          </p:cNvPr>
          <p:cNvSpPr/>
          <p:nvPr/>
        </p:nvSpPr>
        <p:spPr>
          <a:xfrm>
            <a:off x="8076681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Despliegue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Puesta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en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Marcha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6C8CC48D-BC76-C7DD-9872-5071EB30A84F}"/>
              </a:ext>
            </a:extLst>
          </p:cNvPr>
          <p:cNvSpPr/>
          <p:nvPr/>
        </p:nvSpPr>
        <p:spPr>
          <a:xfrm>
            <a:off x="9874007" y="5160131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Mantenimiento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Mejora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7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26182" y="884975"/>
            <a:ext cx="11157817" cy="563231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El problema radica en la falta de capacidades para segmentar audiencias, analizar datos demográficos y tomar decisiones basadas en información concreta.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Esta carencia impacta negativamente en la eficiencia de las estrategias de recaudación de fondos, marketing y toma de decisiones empresariales.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Sin estas funciones, se desperdician recursos en mensajes dirigidos a audiencias no interesadas, se carece de información actualizada sobre necesidades y preferencias del mercado, y se pierde la oportunidad de maximizar la efectividad de las campañas publicitarias. En un entorno competitivo, esta falta de capacidad puede dejar a la empresa rezagada frente a competidores que optimizan sus estrategias utilizando estas funciones. 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Situación</a:t>
            </a:r>
            <a:r>
              <a:rPr lang="en-US" dirty="0"/>
              <a:t> Actual: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</p:spTree>
    <p:extLst>
      <p:ext uri="{BB962C8B-B14F-4D97-AF65-F5344CB8AC3E}">
        <p14:creationId xmlns:p14="http://schemas.microsoft.com/office/powerpoint/2010/main" val="42784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26182" y="884975"/>
            <a:ext cx="11361018" cy="526297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Mejorar la eficiencia en la toma de decisiones, al recopilar y analizar datos demográficos y de comportamiento del votante.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74151"/>
                </a:solidFill>
                <a:effectLst/>
                <a:latin typeface="Verdana" panose="020B0604030504040204" pitchFamily="34" charset="0"/>
              </a:rPr>
              <a:t>Optimizar la asignación de recursos, la segmentación de donantes, clientes o votantes permite a la empresa asignar recursos de manera más eficiente.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74151"/>
              </a:solidFill>
              <a:effectLst/>
              <a:latin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374151"/>
                </a:solidFill>
                <a:latin typeface="Verdana" panose="020B0604030504040204" pitchFamily="34" charset="0"/>
              </a:rPr>
              <a:t>Aumentar la eficacia de la publicidad y el marketing,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E" dirty="0">
              <a:solidFill>
                <a:srgbClr val="374151"/>
              </a:solidFill>
              <a:latin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374151"/>
                </a:solidFill>
                <a:latin typeface="Verdana" panose="020B0604030504040204" pitchFamily="34" charset="0"/>
              </a:rPr>
              <a:t>Construir una base de apoyo sólida en el ámbito político.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E" dirty="0">
              <a:solidFill>
                <a:srgbClr val="374151"/>
              </a:solidFill>
              <a:latin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374151"/>
                </a:solidFill>
                <a:latin typeface="Verdana" panose="020B0604030504040204" pitchFamily="34" charset="0"/>
              </a:rPr>
              <a:t>Mejorar la Relevancia de los mensajes, la segmentación y el análisis de datos garantizados,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PE" dirty="0">
              <a:solidFill>
                <a:srgbClr val="37415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del Sistema: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</p:spTree>
    <p:extLst>
      <p:ext uri="{BB962C8B-B14F-4D97-AF65-F5344CB8AC3E}">
        <p14:creationId xmlns:p14="http://schemas.microsoft.com/office/powerpoint/2010/main" val="391497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26182" y="884975"/>
            <a:ext cx="10867761" cy="544764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propuesta de innovación consiste en la implementación de sistemas de gestión de identidad y acceso (IAM) en el Banco de Crédito del Perú (BCP).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Este sistema permitirá una administración centralizada y segura de los derechos de acceso de empleados y proveedores, reduciendo así el riesgo de acceso no autorizado a las zonas críticas. 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propone la aplicación de un control de acceso que facilite a los empleados solicitar, recibir y gestionar permisos de acceso de manera rápida y segura.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Estas medidas de innovación mejorarán la seguridad de los Datacenter y Zonas Críticas del BCP, garantizando el cumplimiento normativo y proporcionando una experiencia más segura y eficiente para los usuarios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autorizados.y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Zonas Críticas.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Propuesta</a:t>
            </a:r>
            <a:r>
              <a:rPr lang="en-US" dirty="0"/>
              <a:t> de </a:t>
            </a:r>
            <a:r>
              <a:rPr lang="en-US" dirty="0" err="1"/>
              <a:t>Innovación</a:t>
            </a:r>
            <a:r>
              <a:rPr lang="en-US" dirty="0"/>
              <a:t>: Key </a:t>
            </a:r>
            <a:r>
              <a:rPr lang="en-US"/>
              <a:t>Bussiness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</p:spTree>
    <p:extLst>
      <p:ext uri="{BB962C8B-B14F-4D97-AF65-F5344CB8AC3E}">
        <p14:creationId xmlns:p14="http://schemas.microsoft.com/office/powerpoint/2010/main" val="130850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6456" y="841284"/>
            <a:ext cx="11350744" cy="415498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374151"/>
                </a:solidFill>
                <a:latin typeface="Verdana" panose="020B0604030504040204" pitchFamily="34" charset="0"/>
              </a:rPr>
              <a:t>El Sistema debe permitir filtrar a los posibles donantes y enviarles correos pidiendo apoyo financiero.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>
              <a:solidFill>
                <a:srgbClr val="374151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Verdana" panose="020B0604030504040204" pitchFamily="34" charset="0"/>
              </a:rPr>
              <a:t>El Sistema debe permitir obtener el porcentaje de personas satisfechas con el partido político.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>
              <a:solidFill>
                <a:srgbClr val="374151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Verdana" panose="020B0604030504040204" pitchFamily="34" charset="0"/>
              </a:rPr>
              <a:t>El Sistema debe permitir publicidad dirigida según la segmentación demográfica.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>
              <a:solidFill>
                <a:srgbClr val="374151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374151"/>
                </a:solidFill>
                <a:latin typeface="Verdana" panose="020B0604030504040204" pitchFamily="34" charset="0"/>
              </a:rPr>
              <a:t>El Sistema debe permitir recopilar los temas que le interesan a los votantes.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Lista de </a:t>
            </a:r>
            <a:r>
              <a:rPr lang="en-US" dirty="0" err="1"/>
              <a:t>Funcionalidades</a:t>
            </a:r>
            <a:r>
              <a:rPr lang="en-US" dirty="0"/>
              <a:t> 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</p:spTree>
    <p:extLst>
      <p:ext uri="{BB962C8B-B14F-4D97-AF65-F5344CB8AC3E}">
        <p14:creationId xmlns:p14="http://schemas.microsoft.com/office/powerpoint/2010/main" val="277114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/>
          <p:cNvCxnSpPr/>
          <p:nvPr/>
        </p:nvCxnSpPr>
        <p:spPr>
          <a:xfrm rot="10800000" flipV="1">
            <a:off x="824683" y="3065237"/>
            <a:ext cx="0" cy="517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Cronograma</a:t>
            </a:r>
            <a:r>
              <a:rPr lang="en-US" dirty="0"/>
              <a:t> y </a:t>
            </a:r>
            <a:r>
              <a:rPr lang="en-US" dirty="0" err="1"/>
              <a:t>asignación</a:t>
            </a:r>
            <a:r>
              <a:rPr lang="en-US" dirty="0"/>
              <a:t> de </a:t>
            </a:r>
            <a:r>
              <a:rPr lang="en-US" dirty="0" err="1"/>
              <a:t>actividades</a:t>
            </a:r>
            <a:r>
              <a:rPr lang="en-US" dirty="0"/>
              <a:t> 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97375" y="522207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Recolección de  Datos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58361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SWOT Analysis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8687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Inputs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487399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Strategic Matrix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925766" y="3763482"/>
            <a:ext cx="158928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Review &amp; Adjust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62418" y="3763482"/>
            <a:ext cx="165956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Define Strategies</a:t>
            </a:r>
          </a:p>
        </p:txBody>
      </p:sp>
      <p:sp>
        <p:nvSpPr>
          <p:cNvPr id="3" name="Rectangle 61">
            <a:extLst>
              <a:ext uri="{FF2B5EF4-FFF2-40B4-BE49-F238E27FC236}">
                <a16:creationId xmlns:a16="http://schemas.microsoft.com/office/drawing/2014/main" id="{3DED2E5C-3E11-D926-194F-433C2C28BF63}"/>
              </a:ext>
            </a:extLst>
          </p:cNvPr>
          <p:cNvSpPr/>
          <p:nvPr/>
        </p:nvSpPr>
        <p:spPr>
          <a:xfrm>
            <a:off x="2886278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Análisis</a:t>
            </a:r>
            <a:r>
              <a:rPr lang="en-US" sz="1200" b="1" dirty="0">
                <a:solidFill>
                  <a:schemeClr val="bg1"/>
                </a:solidFill>
              </a:rPr>
              <a:t>  y </a:t>
            </a:r>
            <a:r>
              <a:rPr lang="en-US" sz="1200" b="1" dirty="0" err="1">
                <a:solidFill>
                  <a:schemeClr val="bg1"/>
                </a:solidFill>
              </a:rPr>
              <a:t>Diseño</a:t>
            </a:r>
            <a:r>
              <a:rPr lang="en-US" sz="1200" b="1" dirty="0">
                <a:solidFill>
                  <a:schemeClr val="bg1"/>
                </a:solidFill>
              </a:rPr>
              <a:t> del Sistema</a:t>
            </a:r>
          </a:p>
        </p:txBody>
      </p:sp>
      <p:sp>
        <p:nvSpPr>
          <p:cNvPr id="5" name="Rectangle 61">
            <a:extLst>
              <a:ext uri="{FF2B5EF4-FFF2-40B4-BE49-F238E27FC236}">
                <a16:creationId xmlns:a16="http://schemas.microsoft.com/office/drawing/2014/main" id="{C82D496C-72BE-7959-5786-E21DCB9033EF}"/>
              </a:ext>
            </a:extLst>
          </p:cNvPr>
          <p:cNvSpPr/>
          <p:nvPr/>
        </p:nvSpPr>
        <p:spPr>
          <a:xfrm>
            <a:off x="4658246" y="5252466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Implementación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61">
            <a:extLst>
              <a:ext uri="{FF2B5EF4-FFF2-40B4-BE49-F238E27FC236}">
                <a16:creationId xmlns:a16="http://schemas.microsoft.com/office/drawing/2014/main" id="{CF469127-2D1E-A5BD-9AA6-EDAB7616DAD2}"/>
              </a:ext>
            </a:extLst>
          </p:cNvPr>
          <p:cNvSpPr/>
          <p:nvPr/>
        </p:nvSpPr>
        <p:spPr>
          <a:xfrm>
            <a:off x="6370607" y="5252465"/>
            <a:ext cx="1791811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Pruebas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Depuración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61">
            <a:extLst>
              <a:ext uri="{FF2B5EF4-FFF2-40B4-BE49-F238E27FC236}">
                <a16:creationId xmlns:a16="http://schemas.microsoft.com/office/drawing/2014/main" id="{8113E4B3-595E-8358-F396-5C14F0282076}"/>
              </a:ext>
            </a:extLst>
          </p:cNvPr>
          <p:cNvSpPr/>
          <p:nvPr/>
        </p:nvSpPr>
        <p:spPr>
          <a:xfrm>
            <a:off x="8076681" y="5222075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Despliegue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Puesta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en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err="1">
                <a:solidFill>
                  <a:schemeClr val="bg1"/>
                </a:solidFill>
              </a:rPr>
              <a:t>Marcha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61">
            <a:extLst>
              <a:ext uri="{FF2B5EF4-FFF2-40B4-BE49-F238E27FC236}">
                <a16:creationId xmlns:a16="http://schemas.microsoft.com/office/drawing/2014/main" id="{6C8CC48D-BC76-C7DD-9872-5071EB30A84F}"/>
              </a:ext>
            </a:extLst>
          </p:cNvPr>
          <p:cNvSpPr/>
          <p:nvPr/>
        </p:nvSpPr>
        <p:spPr>
          <a:xfrm>
            <a:off x="9874007" y="5160131"/>
            <a:ext cx="179181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Mantenimiento</a:t>
            </a:r>
            <a:r>
              <a:rPr lang="en-US" sz="1200" b="1" dirty="0">
                <a:solidFill>
                  <a:schemeClr val="bg1"/>
                </a:solidFill>
              </a:rPr>
              <a:t> y </a:t>
            </a:r>
            <a:r>
              <a:rPr lang="en-US" sz="1200" b="1" dirty="0" err="1">
                <a:solidFill>
                  <a:schemeClr val="bg1"/>
                </a:solidFill>
              </a:rPr>
              <a:t>Mejora</a:t>
            </a: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813440A-2010-F21F-0598-267FCDB3A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5823"/>
            <a:ext cx="11582400" cy="5546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6544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7 k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1AAD96"/>
      </a:accent1>
      <a:accent2>
        <a:srgbClr val="A9C370"/>
      </a:accent2>
      <a:accent3>
        <a:srgbClr val="F5AE3B"/>
      </a:accent3>
      <a:accent4>
        <a:srgbClr val="CC4E3D"/>
      </a:accent4>
      <a:accent5>
        <a:srgbClr val="56687C"/>
      </a:accent5>
      <a:accent6>
        <a:srgbClr val="94A4B5"/>
      </a:accent6>
      <a:hlink>
        <a:srgbClr val="FFFFFF"/>
      </a:hlink>
      <a:folHlink>
        <a:srgbClr val="595959"/>
      </a:folHlink>
    </a:clrScheme>
    <a:fontScheme name="Custom 5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27884</TotalTime>
  <Words>2083</Words>
  <Application>Microsoft Office PowerPoint</Application>
  <PresentationFormat>Panorámica</PresentationFormat>
  <Paragraphs>320</Paragraphs>
  <Slides>19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Calibri</vt:lpstr>
      <vt:lpstr>Roboto</vt:lpstr>
      <vt:lpstr>Roboto (Body)</vt:lpstr>
      <vt:lpstr>Symbol</vt:lpstr>
      <vt:lpstr>Verdana</vt:lpstr>
      <vt:lpstr>Default Theme</vt:lpstr>
      <vt:lpstr>Presentación de PowerPoint</vt:lpstr>
      <vt:lpstr>Objetivo del Estudiante</vt:lpstr>
      <vt:lpstr>Índice</vt:lpstr>
      <vt:lpstr>Resumen</vt:lpstr>
      <vt:lpstr>Situación Actual:</vt:lpstr>
      <vt:lpstr>Objetivos del Sistema:</vt:lpstr>
      <vt:lpstr>Propuesta de Innovación: Key Bussiness</vt:lpstr>
      <vt:lpstr>Lista de Funcionalidades :</vt:lpstr>
      <vt:lpstr>Cronograma y asignación de actividades :</vt:lpstr>
      <vt:lpstr>Diseño de Pantallas :</vt:lpstr>
      <vt:lpstr>Diagrama de Clases :</vt:lpstr>
      <vt:lpstr>Diagrama de Clases de los Patrones a usar:</vt:lpstr>
      <vt:lpstr>Link de Video</vt:lpstr>
      <vt:lpstr>Conclusiones:</vt:lpstr>
      <vt:lpstr>Recomendaciones:</vt:lpstr>
      <vt:lpstr>Student Outcome:</vt:lpstr>
      <vt:lpstr>Bibliografía:</vt:lpstr>
      <vt:lpstr>Anexos: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Efrain  Rodriguez - Consultant &amp; Integration</cp:lastModifiedBy>
  <cp:revision>4946</cp:revision>
  <dcterms:created xsi:type="dcterms:W3CDTF">2015-09-08T18:46:55Z</dcterms:created>
  <dcterms:modified xsi:type="dcterms:W3CDTF">2023-12-02T14:54:18Z</dcterms:modified>
</cp:coreProperties>
</file>