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f972ed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f972ed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f972edf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f972edf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8a8ddb5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8a8ddb5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Mohon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 slideshow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proses dan </a:t>
            </a:r>
            <a:r>
              <a:rPr lang="en-US" dirty="0" err="1"/>
              <a:t>bertumpuk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Order Restoran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Kelompok 16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Efranandi Abi Rafdi (1806181975)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Stanley Darwin Chandra (1806233865)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85725"/>
            <a:ext cx="3052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21872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Restoran sering salah input order dari berbagai customer baik dari jenis makanan dan jumlahnya. Dampaknya adalah banyak customer memberi respon negatif karena sering mendapatkan order makanan yang tidak sesuai.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907925" y="585725"/>
            <a:ext cx="3719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907925" y="1218725"/>
            <a:ext cx="3719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Membuat sistem order yang lebih terstruktur.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Membuat pencatatan pendapatan restoran.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Membuat sistem order dimana pegawai bisa add, delete, dan edit jenis makanan yang sedang tersedia.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57950" y="3229475"/>
            <a:ext cx="4149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yang digunakan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57950" y="3820100"/>
            <a:ext cx="3785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Materi Linked List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Materi Struct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Materi Pointer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Materi Array.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61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 Customer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27650" y="1372125"/>
            <a:ext cx="38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Customer hanya bisa mulai memesan, jika pegawai telah input daftar menu.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Customer bisa mulai memesan dengan memasukkan kode makanan dan kuantitas.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Customer bisa sort harga makanan dari yang terbesar dan harga makanan dari terkecil.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Customer selanjutnya bisa memesan setelah customer sebelumnya selesai memesan.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968375" y="611925"/>
            <a:ext cx="3842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 Pegawai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968375" y="1529200"/>
            <a:ext cx="38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Pegawai harus mulai input daftar pesanan terlebih dahulu, agar customer bisa memesan.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Pegawai bisa add, delete, edit daftar pesanan.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Pegawai dapat melihat semua pesanan pada waktu tersebut.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Pegawai dapat tandai daftar pesanan dari pelanggan yang telah selesai.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Cuplikan Program </a:t>
            </a:r>
            <a:r>
              <a:rPr lang="en" sz="1800" dirty="0"/>
              <a:t>(Mohon dilihat dalam mode slideshow)</a:t>
            </a:r>
            <a:endParaRPr sz="1800" dirty="0"/>
          </a:p>
        </p:txBody>
      </p:sp>
      <p:pic>
        <p:nvPicPr>
          <p:cNvPr id="3" name="Picture 2" descr="Exit">
            <a:extLst>
              <a:ext uri="{FF2B5EF4-FFF2-40B4-BE49-F238E27FC236}">
                <a16:creationId xmlns:a16="http://schemas.microsoft.com/office/drawing/2014/main" id="{F1944452-1DF4-412B-9CD6-DCF7FADE3D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34" y="1268689"/>
            <a:ext cx="6358531" cy="366288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4A0AB3-64C7-48D3-97EF-214CB259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478" y="1268689"/>
            <a:ext cx="6334787" cy="3664800"/>
          </a:xfrm>
          <a:prstGeom prst="rect">
            <a:avLst/>
          </a:prstGeom>
        </p:spPr>
      </p:pic>
      <p:pic>
        <p:nvPicPr>
          <p:cNvPr id="7" name="Picture 6" descr="Help">
            <a:extLst>
              <a:ext uri="{FF2B5EF4-FFF2-40B4-BE49-F238E27FC236}">
                <a16:creationId xmlns:a16="http://schemas.microsoft.com/office/drawing/2014/main" id="{08185026-2673-4A36-B93A-C80A5E5F6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782" y="1278465"/>
            <a:ext cx="6300483" cy="3664800"/>
          </a:xfrm>
          <a:prstGeom prst="rect">
            <a:avLst/>
          </a:prstGeom>
        </p:spPr>
      </p:pic>
      <p:pic>
        <p:nvPicPr>
          <p:cNvPr id="9" name="Picture 8" descr="Menu Login">
            <a:extLst>
              <a:ext uri="{FF2B5EF4-FFF2-40B4-BE49-F238E27FC236}">
                <a16:creationId xmlns:a16="http://schemas.microsoft.com/office/drawing/2014/main" id="{630A2F1E-2E09-4EC3-A32C-D4EC74B50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269" y="1288241"/>
            <a:ext cx="6344253" cy="3664800"/>
          </a:xfrm>
          <a:prstGeom prst="rect">
            <a:avLst/>
          </a:prstGeom>
        </p:spPr>
      </p:pic>
      <p:pic>
        <p:nvPicPr>
          <p:cNvPr id="11" name="Picture 10" descr="Menu Login - Akses Ditolak">
            <a:extLst>
              <a:ext uri="{FF2B5EF4-FFF2-40B4-BE49-F238E27FC236}">
                <a16:creationId xmlns:a16="http://schemas.microsoft.com/office/drawing/2014/main" id="{E854AEC1-9EC9-4866-A1F6-860DBD6BA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269" y="1298017"/>
            <a:ext cx="6368813" cy="3664800"/>
          </a:xfrm>
          <a:prstGeom prst="rect">
            <a:avLst/>
          </a:prstGeom>
        </p:spPr>
      </p:pic>
      <p:pic>
        <p:nvPicPr>
          <p:cNvPr id="13" name="Picture 12" descr="Menu Pegawai">
            <a:extLst>
              <a:ext uri="{FF2B5EF4-FFF2-40B4-BE49-F238E27FC236}">
                <a16:creationId xmlns:a16="http://schemas.microsoft.com/office/drawing/2014/main" id="{8B81B1EA-498C-4D1D-88E1-513262147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000" y="1327345"/>
            <a:ext cx="6340046" cy="3664800"/>
          </a:xfrm>
          <a:prstGeom prst="rect">
            <a:avLst/>
          </a:prstGeom>
        </p:spPr>
      </p:pic>
      <p:pic>
        <p:nvPicPr>
          <p:cNvPr id="15" name="Picture 14" descr="Daftar Pesanan - Kosong">
            <a:extLst>
              <a:ext uri="{FF2B5EF4-FFF2-40B4-BE49-F238E27FC236}">
                <a16:creationId xmlns:a16="http://schemas.microsoft.com/office/drawing/2014/main" id="{84FC18C6-16CE-4DFD-8A46-442B74020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2031" y="1307793"/>
            <a:ext cx="6297984" cy="3664800"/>
          </a:xfrm>
          <a:prstGeom prst="rect">
            <a:avLst/>
          </a:prstGeom>
        </p:spPr>
      </p:pic>
      <p:pic>
        <p:nvPicPr>
          <p:cNvPr id="17" name="Picture 16" descr="Pengaturan Menu Makanan">
            <a:extLst>
              <a:ext uri="{FF2B5EF4-FFF2-40B4-BE49-F238E27FC236}">
                <a16:creationId xmlns:a16="http://schemas.microsoft.com/office/drawing/2014/main" id="{D401BFD6-55F3-4EDF-983E-A7DB62FB9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8682" y="1327345"/>
            <a:ext cx="6270377" cy="3664800"/>
          </a:xfrm>
          <a:prstGeom prst="rect">
            <a:avLst/>
          </a:prstGeom>
        </p:spPr>
      </p:pic>
      <p:pic>
        <p:nvPicPr>
          <p:cNvPr id="19" name="Picture 18" descr="Add Makanan - 1">
            <a:extLst>
              <a:ext uri="{FF2B5EF4-FFF2-40B4-BE49-F238E27FC236}">
                <a16:creationId xmlns:a16="http://schemas.microsoft.com/office/drawing/2014/main" id="{7A1B696D-9863-48E8-AA63-EB73BC9FE5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6756" y="1315649"/>
            <a:ext cx="6329070" cy="3664800"/>
          </a:xfrm>
          <a:prstGeom prst="rect">
            <a:avLst/>
          </a:prstGeom>
        </p:spPr>
      </p:pic>
      <p:pic>
        <p:nvPicPr>
          <p:cNvPr id="21" name="Picture 20" descr="Add Makanan - 2">
            <a:extLst>
              <a:ext uri="{FF2B5EF4-FFF2-40B4-BE49-F238E27FC236}">
                <a16:creationId xmlns:a16="http://schemas.microsoft.com/office/drawing/2014/main" id="{BB41CC44-F50F-4AC1-A3B8-EE9A7D96B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4941" y="1267729"/>
            <a:ext cx="6338959" cy="3664800"/>
          </a:xfrm>
          <a:prstGeom prst="rect">
            <a:avLst/>
          </a:prstGeom>
        </p:spPr>
      </p:pic>
      <p:pic>
        <p:nvPicPr>
          <p:cNvPr id="23" name="Picture 22" descr="Delete Makanan">
            <a:extLst>
              <a:ext uri="{FF2B5EF4-FFF2-40B4-BE49-F238E27FC236}">
                <a16:creationId xmlns:a16="http://schemas.microsoft.com/office/drawing/2014/main" id="{D1BDBEB8-5556-4803-B9A0-FF024292A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5643" y="1311721"/>
            <a:ext cx="6317635" cy="3664800"/>
          </a:xfrm>
          <a:prstGeom prst="rect">
            <a:avLst/>
          </a:prstGeom>
        </p:spPr>
      </p:pic>
      <p:pic>
        <p:nvPicPr>
          <p:cNvPr id="25" name="Picture 24" descr="Edit Makanan - Awal">
            <a:extLst>
              <a:ext uri="{FF2B5EF4-FFF2-40B4-BE49-F238E27FC236}">
                <a16:creationId xmlns:a16="http://schemas.microsoft.com/office/drawing/2014/main" id="{6446B126-8C97-4476-B6F5-C05780F3F4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4980" y="1303865"/>
            <a:ext cx="6319211" cy="3664800"/>
          </a:xfrm>
          <a:prstGeom prst="rect">
            <a:avLst/>
          </a:prstGeom>
        </p:spPr>
      </p:pic>
      <p:pic>
        <p:nvPicPr>
          <p:cNvPr id="27" name="Picture 26" descr="Edit Nama Makanan">
            <a:extLst>
              <a:ext uri="{FF2B5EF4-FFF2-40B4-BE49-F238E27FC236}">
                <a16:creationId xmlns:a16="http://schemas.microsoft.com/office/drawing/2014/main" id="{EBB8AFAD-AFB2-4DB1-8CE3-38ED0CAB18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1744" y="1266681"/>
            <a:ext cx="6300483" cy="3664800"/>
          </a:xfrm>
          <a:prstGeom prst="rect">
            <a:avLst/>
          </a:prstGeom>
        </p:spPr>
      </p:pic>
      <p:pic>
        <p:nvPicPr>
          <p:cNvPr id="29" name="Picture 28" descr="Edit Harga Makanan">
            <a:extLst>
              <a:ext uri="{FF2B5EF4-FFF2-40B4-BE49-F238E27FC236}">
                <a16:creationId xmlns:a16="http://schemas.microsoft.com/office/drawing/2014/main" id="{BB50EF20-ECA1-4A7D-84AC-ADAD692C4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68706" y="1280385"/>
            <a:ext cx="6317635" cy="3664800"/>
          </a:xfrm>
          <a:prstGeom prst="rect">
            <a:avLst/>
          </a:prstGeom>
        </p:spPr>
      </p:pic>
      <p:pic>
        <p:nvPicPr>
          <p:cNvPr id="31" name="Picture 30" descr="Edit Stock Makanan">
            <a:extLst>
              <a:ext uri="{FF2B5EF4-FFF2-40B4-BE49-F238E27FC236}">
                <a16:creationId xmlns:a16="http://schemas.microsoft.com/office/drawing/2014/main" id="{059EC2C3-9F0D-47E9-BCA0-B61A013B9F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0629" y="1279469"/>
            <a:ext cx="6326482" cy="3664800"/>
          </a:xfrm>
          <a:prstGeom prst="rect">
            <a:avLst/>
          </a:prstGeom>
        </p:spPr>
      </p:pic>
      <p:pic>
        <p:nvPicPr>
          <p:cNvPr id="33" name="Picture 32" descr="Menu Awal Pelanggan">
            <a:extLst>
              <a:ext uri="{FF2B5EF4-FFF2-40B4-BE49-F238E27FC236}">
                <a16:creationId xmlns:a16="http://schemas.microsoft.com/office/drawing/2014/main" id="{DE104527-310D-4817-B42B-E200831A7DA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3360" y="1329840"/>
            <a:ext cx="6317635" cy="3664800"/>
          </a:xfrm>
          <a:prstGeom prst="rect">
            <a:avLst/>
          </a:prstGeom>
        </p:spPr>
      </p:pic>
      <p:pic>
        <p:nvPicPr>
          <p:cNvPr id="35" name="Picture 34" descr="Sort Daftar Menu dari Termahal">
            <a:extLst>
              <a:ext uri="{FF2B5EF4-FFF2-40B4-BE49-F238E27FC236}">
                <a16:creationId xmlns:a16="http://schemas.microsoft.com/office/drawing/2014/main" id="{F8660727-740C-4918-8A16-AFBA93A6AB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4256" y="1346985"/>
            <a:ext cx="6345800" cy="3664800"/>
          </a:xfrm>
          <a:prstGeom prst="rect">
            <a:avLst/>
          </a:prstGeom>
        </p:spPr>
      </p:pic>
      <p:pic>
        <p:nvPicPr>
          <p:cNvPr id="37" name="Picture 36" descr="Sort Daftar Menu dari Termurah">
            <a:extLst>
              <a:ext uri="{FF2B5EF4-FFF2-40B4-BE49-F238E27FC236}">
                <a16:creationId xmlns:a16="http://schemas.microsoft.com/office/drawing/2014/main" id="{0A169B53-7815-4B86-8587-37951A084B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75400" y="1327345"/>
            <a:ext cx="6324365" cy="3664800"/>
          </a:xfrm>
          <a:prstGeom prst="rect">
            <a:avLst/>
          </a:prstGeom>
        </p:spPr>
      </p:pic>
      <p:pic>
        <p:nvPicPr>
          <p:cNvPr id="39" name="Picture 38" descr="Input Pesanan Pelanggan 1">
            <a:extLst>
              <a:ext uri="{FF2B5EF4-FFF2-40B4-BE49-F238E27FC236}">
                <a16:creationId xmlns:a16="http://schemas.microsoft.com/office/drawing/2014/main" id="{914B03B9-DC0C-4EFA-ADBD-8A807E3EC5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9707" y="1319533"/>
            <a:ext cx="6268737" cy="3664800"/>
          </a:xfrm>
          <a:prstGeom prst="rect">
            <a:avLst/>
          </a:prstGeom>
        </p:spPr>
      </p:pic>
      <p:pic>
        <p:nvPicPr>
          <p:cNvPr id="43" name="Picture 42" descr="Input Pesanan Pelanggan 2">
            <a:extLst>
              <a:ext uri="{FF2B5EF4-FFF2-40B4-BE49-F238E27FC236}">
                <a16:creationId xmlns:a16="http://schemas.microsoft.com/office/drawing/2014/main" id="{C33D1B7E-92BA-4BCA-B489-61D7F1F3EDE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84256" y="1327433"/>
            <a:ext cx="6317635" cy="3664800"/>
          </a:xfrm>
          <a:prstGeom prst="rect">
            <a:avLst/>
          </a:prstGeom>
        </p:spPr>
      </p:pic>
      <p:pic>
        <p:nvPicPr>
          <p:cNvPr id="45" name="Picture 44" descr="Daftar Pesanan&#10;">
            <a:extLst>
              <a:ext uri="{FF2B5EF4-FFF2-40B4-BE49-F238E27FC236}">
                <a16:creationId xmlns:a16="http://schemas.microsoft.com/office/drawing/2014/main" id="{7442F233-A14A-4F72-B68C-A4DF540831A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65683" y="1319533"/>
            <a:ext cx="6278456" cy="3664800"/>
          </a:xfrm>
          <a:prstGeom prst="rect">
            <a:avLst/>
          </a:prstGeom>
        </p:spPr>
      </p:pic>
      <p:pic>
        <p:nvPicPr>
          <p:cNvPr id="47" name="Picture 46" descr="Menandai Pesanan Selesai">
            <a:extLst>
              <a:ext uri="{FF2B5EF4-FFF2-40B4-BE49-F238E27FC236}">
                <a16:creationId xmlns:a16="http://schemas.microsoft.com/office/drawing/2014/main" id="{6D650FF1-C55D-4F68-B37F-36547FDF393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7874" y="1335918"/>
            <a:ext cx="6332182" cy="3664800"/>
          </a:xfrm>
          <a:prstGeom prst="rect">
            <a:avLst/>
          </a:prstGeom>
        </p:spPr>
      </p:pic>
      <p:pic>
        <p:nvPicPr>
          <p:cNvPr id="49" name="Picture 48" descr="Daftar Pesanan Setelah Pesanan Pelanggan 1 Selesai">
            <a:extLst>
              <a:ext uri="{FF2B5EF4-FFF2-40B4-BE49-F238E27FC236}">
                <a16:creationId xmlns:a16="http://schemas.microsoft.com/office/drawing/2014/main" id="{2EC91C5C-BA23-4D62-AD68-C280D291553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36743" y="1350869"/>
            <a:ext cx="6336336" cy="3664800"/>
          </a:xfrm>
          <a:prstGeom prst="rect">
            <a:avLst/>
          </a:prstGeom>
        </p:spPr>
      </p:pic>
      <p:pic>
        <p:nvPicPr>
          <p:cNvPr id="51" name="Picture 50" descr="Total Pendapatan">
            <a:extLst>
              <a:ext uri="{FF2B5EF4-FFF2-40B4-BE49-F238E27FC236}">
                <a16:creationId xmlns:a16="http://schemas.microsoft.com/office/drawing/2014/main" id="{35AF0A85-6213-4FAB-B5F0-29654D01AF0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68706" y="1318773"/>
            <a:ext cx="6388872" cy="36648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210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Streamline</vt:lpstr>
      <vt:lpstr>Sistem Order Restoran</vt:lpstr>
      <vt:lpstr>Latar Belakang</vt:lpstr>
      <vt:lpstr>Langkah Customer</vt:lpstr>
      <vt:lpstr>Cuplikan Program (Mohon dilihat dalam mode slideshow)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Order Restoran</dc:title>
  <cp:lastModifiedBy>Efranandi Abi Rafdi</cp:lastModifiedBy>
  <cp:revision>5</cp:revision>
  <dcterms:modified xsi:type="dcterms:W3CDTF">2021-07-31T14:36:43Z</dcterms:modified>
</cp:coreProperties>
</file>