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1BD27-5683-CE4C-540B-4363B51196CB}" v="217" dt="2024-10-23T19:33:40.504"/>
    <p1510:client id="{248B1078-D614-D3C0-8736-24CF467B5644}" v="84" dt="2024-10-23T22:37:02.701"/>
    <p1510:client id="{310E6D13-F514-00E1-B2B0-25AD0C06C622}" v="188" dt="2024-10-24T15:26:00.922"/>
    <p1510:client id="{921E1591-C204-DC74-9DC9-35189A856676}" v="25" dt="2024-10-24T13:41:19.855"/>
    <p1510:client id="{DAC41E54-B408-E741-6D17-C0CB600B3A49}" v="130" dt="2024-10-23T21:09:59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356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7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6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1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3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55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0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2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7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93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A4B0-7492-FF4F-AC0F-DDB3FE12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1231810"/>
          </a:xfrm>
        </p:spPr>
        <p:txBody>
          <a:bodyPr>
            <a:normAutofit/>
          </a:bodyPr>
          <a:lstStyle/>
          <a:p>
            <a:r>
              <a:rPr lang="en-IE">
                <a:cs typeface="Calibri Light"/>
              </a:rPr>
              <a:t>Queueing System For Students Awaiting A Lab Tutor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6C481-4844-E648-9E7B-CF10961BB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-10800000" flipV="1">
            <a:off x="1429612" y="3000613"/>
            <a:ext cx="7714388" cy="1981201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endParaRPr lang="en-IE">
              <a:cs typeface="Calibri"/>
            </a:endParaRPr>
          </a:p>
          <a:p>
            <a:r>
              <a:rPr lang="en-IE">
                <a:cs typeface="Calibri"/>
              </a:rPr>
              <a:t>Eoin Francis – 21353371</a:t>
            </a:r>
          </a:p>
          <a:p>
            <a:r>
              <a:rPr lang="en-IE">
                <a:cs typeface="Calibri"/>
              </a:rPr>
              <a:t>Harsh Saini - 21350903</a:t>
            </a:r>
            <a:endParaRPr lang="en-IE">
              <a:ea typeface="Calibri"/>
              <a:cs typeface="Calibri"/>
            </a:endParaRPr>
          </a:p>
          <a:p>
            <a:endParaRPr lang="en-IE"/>
          </a:p>
          <a:p>
            <a:r>
              <a:rPr lang="en-IE"/>
              <a:t>Staff consulted: John McKenna</a:t>
            </a:r>
            <a:endParaRPr lang="en-IE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45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EB71-AD56-E348-808D-9D9F4E78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/>
              <a:t>Project Summary /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EF103-171B-E945-B3C4-D0159B78B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 Our application – Lab Tutor Queueing system.</a:t>
            </a:r>
            <a:endParaRPr lang="en-US"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Some Issues students face during their lab sessions include.... </a:t>
            </a:r>
          </a:p>
          <a:p>
            <a:r>
              <a:rPr lang="en-US">
                <a:ea typeface="Calibri"/>
                <a:cs typeface="Calibri"/>
              </a:rPr>
              <a:t>Aim to streamline the process of requesting a lab tutor for students.</a:t>
            </a:r>
          </a:p>
          <a:p>
            <a:r>
              <a:rPr lang="en-US">
                <a:ea typeface="Calibri"/>
                <a:cs typeface="Calibri"/>
              </a:rPr>
              <a:t>Scalability to re-assign tutors to labs where there is more demand for help.</a:t>
            </a:r>
          </a:p>
          <a:p>
            <a:pPr marL="0" indent="0">
              <a:buNone/>
            </a:pPr>
            <a:endParaRPr lang="en-IE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880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FD57-306D-B249-8EF3-F4812307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/>
              <a:t>Market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F9DCE-8536-7B4B-B278-373CC8C1E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E" b="1" dirty="0"/>
              <a:t>Target Market Size</a:t>
            </a:r>
            <a:endParaRPr lang="en-IE" b="1" dirty="0">
              <a:ea typeface="Calibri"/>
              <a:cs typeface="Calibri"/>
            </a:endParaRPr>
          </a:p>
          <a:p>
            <a:r>
              <a:rPr lang="en-IE" dirty="0">
                <a:ea typeface="Calibri"/>
                <a:cs typeface="Calibri"/>
              </a:rPr>
              <a:t>Computer labs in universities across Ireland.</a:t>
            </a:r>
            <a:endParaRPr lang="en-IE" dirty="0"/>
          </a:p>
          <a:p>
            <a:pPr marL="0" indent="0">
              <a:buNone/>
            </a:pPr>
            <a:r>
              <a:rPr lang="en-IE" b="1" dirty="0"/>
              <a:t>Customer Segments / Users</a:t>
            </a:r>
            <a:endParaRPr lang="en-IE" b="1" dirty="0">
              <a:ea typeface="Calibri"/>
              <a:cs typeface="Calibri"/>
            </a:endParaRPr>
          </a:p>
          <a:p>
            <a:r>
              <a:rPr lang="en-IE" dirty="0">
                <a:ea typeface="Calibri"/>
                <a:cs typeface="Calibri"/>
              </a:rPr>
              <a:t>Students and lab tutors in universities.</a:t>
            </a:r>
            <a:endParaRPr lang="en-IE" dirty="0">
              <a:cs typeface="Calibri"/>
            </a:endParaRPr>
          </a:p>
          <a:p>
            <a:r>
              <a:rPr lang="en-IE" dirty="0">
                <a:cs typeface="Calibri"/>
              </a:rPr>
              <a:t>Administrative staff as key decision makers.</a:t>
            </a:r>
          </a:p>
          <a:p>
            <a:pPr marL="0" indent="0">
              <a:buNone/>
            </a:pPr>
            <a:r>
              <a:rPr lang="en-IE" b="1" dirty="0"/>
              <a:t>Main Value Proposition</a:t>
            </a:r>
            <a:endParaRPr lang="en-IE" b="1" dirty="0">
              <a:ea typeface="Calibri"/>
              <a:cs typeface="Calibri"/>
            </a:endParaRPr>
          </a:p>
          <a:p>
            <a:r>
              <a:rPr lang="en-IE" dirty="0">
                <a:ea typeface="Calibri" panose="020F0502020204030204"/>
                <a:cs typeface="Calibri" panose="020F0502020204030204"/>
              </a:rPr>
              <a:t>Improve student access to help with reduced wait times and request visibility from tutors, creating a more productive environment.</a:t>
            </a:r>
          </a:p>
        </p:txBody>
      </p:sp>
    </p:spTree>
    <p:extLst>
      <p:ext uri="{BB962C8B-B14F-4D97-AF65-F5344CB8AC3E}">
        <p14:creationId xmlns:p14="http://schemas.microsoft.com/office/powerpoint/2010/main" val="367100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FD57-306D-B249-8EF3-F4812307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/>
              <a:t>Primary and Secondary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F9DCE-8536-7B4B-B278-373CC8C1E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E" b="1"/>
              <a:t>Competitor Analysis</a:t>
            </a:r>
            <a:endParaRPr lang="en-IE" b="1">
              <a:ea typeface="Calibri"/>
              <a:cs typeface="Calibri"/>
            </a:endParaRPr>
          </a:p>
          <a:p>
            <a:r>
              <a:rPr lang="en-IE">
                <a:ea typeface="Calibri"/>
                <a:cs typeface="Calibri"/>
              </a:rPr>
              <a:t>Research case studies of similar systems created in other universities to identify their strengths and weaknesses.</a:t>
            </a:r>
            <a:endParaRPr lang="en-IE" err="1"/>
          </a:p>
          <a:p>
            <a:pPr marL="0" indent="0">
              <a:buNone/>
            </a:pPr>
            <a:r>
              <a:rPr lang="en-IE" b="1"/>
              <a:t>Planned Market Validation</a:t>
            </a:r>
            <a:endParaRPr lang="en-IE" b="1">
              <a:ea typeface="Calibri"/>
              <a:cs typeface="Calibri"/>
            </a:endParaRPr>
          </a:p>
          <a:p>
            <a:r>
              <a:rPr lang="en-IE">
                <a:ea typeface="Calibri" panose="020F0502020204030204"/>
                <a:cs typeface="Calibri" panose="020F0502020204030204"/>
              </a:rPr>
              <a:t>Provide surveys to students to understand needs and preferences for features in our project.</a:t>
            </a:r>
          </a:p>
          <a:p>
            <a:r>
              <a:rPr lang="en-IE">
                <a:ea typeface="Calibri" panose="020F0502020204030204"/>
                <a:cs typeface="Calibri" panose="020F0502020204030204"/>
              </a:rPr>
              <a:t>Testing to measure frequency of requests and average wait times.</a:t>
            </a:r>
          </a:p>
          <a:p>
            <a:r>
              <a:rPr lang="en-IE">
                <a:ea typeface="Calibri" panose="020F0502020204030204"/>
                <a:cs typeface="Calibri" panose="020F0502020204030204"/>
              </a:rPr>
              <a:t>Feedback surveys for user testing to gather students' thoughts on the system.</a:t>
            </a:r>
          </a:p>
        </p:txBody>
      </p:sp>
    </p:spTree>
    <p:extLst>
      <p:ext uri="{BB962C8B-B14F-4D97-AF65-F5344CB8AC3E}">
        <p14:creationId xmlns:p14="http://schemas.microsoft.com/office/powerpoint/2010/main" val="272837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FD57-306D-B249-8EF3-F4812307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/>
              <a:t>Expected Technical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F9DCE-8536-7B4B-B278-373CC8C1E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What we intend to delivery:</a:t>
            </a:r>
            <a:endParaRPr lang="en-US" b="1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Web application allowing students to request assistance from lab tutors during lab sessions.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Notifications to alert tutors of incoming requests, and alert students of their position in the queue.</a:t>
            </a:r>
          </a:p>
          <a:p>
            <a:r>
              <a:rPr lang="en-US">
                <a:cs typeface="Calibri"/>
              </a:rPr>
              <a:t>Tools including HTML, CSS and Python - Django</a:t>
            </a:r>
          </a:p>
          <a:p>
            <a:r>
              <a:rPr lang="en-US">
                <a:ea typeface="Calibri" panose="020F0502020204030204"/>
                <a:cs typeface="Calibri" panose="020F0502020204030204"/>
              </a:rPr>
              <a:t>Students can consent to test a working prototype when answering our survey.</a:t>
            </a:r>
          </a:p>
        </p:txBody>
      </p:sp>
    </p:spTree>
    <p:extLst>
      <p:ext uri="{BB962C8B-B14F-4D97-AF65-F5344CB8AC3E}">
        <p14:creationId xmlns:p14="http://schemas.microsoft.com/office/powerpoint/2010/main" val="428169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Proposed Timeline of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/>
              <a:t>Basic timeline of activities between now and May 2025</a:t>
            </a:r>
            <a:endParaRPr lang="en-US" b="1">
              <a:ea typeface="Calibri"/>
              <a:cs typeface="Calibri"/>
            </a:endParaRPr>
          </a:p>
          <a:p>
            <a:r>
              <a:rPr lang="en-US"/>
              <a:t>November 11th: Survey students to gather their thought/feedback on our project.</a:t>
            </a:r>
          </a:p>
          <a:p>
            <a:r>
              <a:rPr lang="en-US">
                <a:solidFill>
                  <a:srgbClr val="FFFFFF"/>
                </a:solidFill>
                <a:latin typeface="Trade Gothic Next Light"/>
                <a:cs typeface="Arial"/>
              </a:rPr>
              <a:t>17th January 2025 (Mid-Term Delivery).</a:t>
            </a:r>
            <a:endParaRPr lang="en-US">
              <a:solidFill>
                <a:srgbClr val="FFFFFF"/>
              </a:solidFill>
              <a:latin typeface="Trade Gothic Next Light"/>
            </a:endParaRPr>
          </a:p>
          <a:p>
            <a:r>
              <a:rPr lang="en-US"/>
              <a:t>March-April 2025: User testing through lab demo and feedback survey.</a:t>
            </a:r>
          </a:p>
          <a:p>
            <a:r>
              <a:rPr lang="en-US"/>
              <a:t>April 18th 2025: Final delivery of our project.</a:t>
            </a:r>
          </a:p>
          <a:p>
            <a:r>
              <a:rPr lang="en-US" b="1"/>
              <a:t>Who will do what?</a:t>
            </a:r>
            <a:endParaRPr lang="en-US" b="1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Eoin Francis – Primary and secondary market research, testing, </a:t>
            </a:r>
            <a:r>
              <a:rPr lang="en-US" err="1">
                <a:ea typeface="Calibri"/>
                <a:cs typeface="Calibri"/>
              </a:rPr>
              <a:t>django</a:t>
            </a:r>
            <a:r>
              <a:rPr lang="en-US">
                <a:ea typeface="Calibri"/>
                <a:cs typeface="Calibri"/>
              </a:rPr>
              <a:t> programming</a:t>
            </a:r>
          </a:p>
          <a:p>
            <a:r>
              <a:rPr lang="en-US">
                <a:ea typeface="Calibri"/>
                <a:cs typeface="Calibri"/>
              </a:rPr>
              <a:t>Harsh Saini – Primary market research, Financial planning, testing, </a:t>
            </a:r>
            <a:r>
              <a:rPr lang="en-US" err="1">
                <a:ea typeface="Calibri"/>
                <a:cs typeface="Calibri"/>
              </a:rPr>
              <a:t>django</a:t>
            </a:r>
            <a:r>
              <a:rPr lang="en-US">
                <a:ea typeface="Calibri"/>
                <a:cs typeface="Calibri"/>
              </a:rPr>
              <a:t> programming</a:t>
            </a:r>
          </a:p>
        </p:txBody>
      </p:sp>
    </p:spTree>
    <p:extLst>
      <p:ext uri="{BB962C8B-B14F-4D97-AF65-F5344CB8AC3E}">
        <p14:creationId xmlns:p14="http://schemas.microsoft.com/office/powerpoint/2010/main" val="88429986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PortalVTI</vt:lpstr>
      <vt:lpstr>Queueing System For Students Awaiting A Lab Tutor</vt:lpstr>
      <vt:lpstr>Project Summary / Introduction</vt:lpstr>
      <vt:lpstr>Market Rationale</vt:lpstr>
      <vt:lpstr>Primary and Secondary Research</vt:lpstr>
      <vt:lpstr>Expected Technical Delivery</vt:lpstr>
      <vt:lpstr>Proposed Timeline of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Microsoft Office User</dc:creator>
  <cp:revision>31</cp:revision>
  <dcterms:created xsi:type="dcterms:W3CDTF">2019-11-04T15:45:42Z</dcterms:created>
  <dcterms:modified xsi:type="dcterms:W3CDTF">2024-10-24T15:26:23Z</dcterms:modified>
</cp:coreProperties>
</file>