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BE7B-0D02-4A53-BD60-3FE9CB244B6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60F-E52D-4144-BDED-E3420D217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Franford</dc:creator>
  <cp:lastModifiedBy>Elliot Franford</cp:lastModifiedBy>
  <cp:revision>1</cp:revision>
  <dcterms:created xsi:type="dcterms:W3CDTF">2013-04-08T22:08:24Z</dcterms:created>
  <dcterms:modified xsi:type="dcterms:W3CDTF">2013-04-08T22:09:32Z</dcterms:modified>
</cp:coreProperties>
</file>