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8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4/21/23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4/21/23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1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83062-3AA0-9F47-8463-65F5FDC8CD28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804" y="2571756"/>
            <a:ext cx="1871704" cy="1596643"/>
          </a:xfrm>
        </p:spPr>
        <p:txBody>
          <a:bodyPr>
            <a:normAutofit/>
          </a:bodyPr>
          <a:lstStyle/>
          <a:p>
            <a:r>
              <a:rPr lang="en-US" sz="2200" b="1" dirty="0"/>
              <a:t>RAM</a:t>
            </a:r>
          </a:p>
          <a:p>
            <a:r>
              <a:rPr lang="en-US" sz="1800" dirty="0"/>
              <a:t>cost = $$</a:t>
            </a:r>
          </a:p>
          <a:p>
            <a:r>
              <a:rPr lang="en-US" sz="1800" dirty="0"/>
              <a:t>speed = 10GB/s</a:t>
            </a:r>
          </a:p>
          <a:p>
            <a:r>
              <a:rPr lang="en-US" sz="1800" dirty="0"/>
              <a:t>size = 128GB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234756" y="3144074"/>
            <a:ext cx="1023908" cy="452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617065" y="2954278"/>
            <a:ext cx="99604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69567" y="2395871"/>
            <a:ext cx="2068639" cy="20284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2C4619B-EC38-92C7-0597-5DBD1F7C7D01}"/>
              </a:ext>
            </a:extLst>
          </p:cNvPr>
          <p:cNvSpPr txBox="1">
            <a:spLocks/>
          </p:cNvSpPr>
          <p:nvPr/>
        </p:nvSpPr>
        <p:spPr>
          <a:xfrm>
            <a:off x="149231" y="2630678"/>
            <a:ext cx="1871704" cy="1596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Hard disk</a:t>
            </a:r>
          </a:p>
          <a:p>
            <a:r>
              <a:rPr lang="en-US" sz="1800" dirty="0"/>
              <a:t>cost = $</a:t>
            </a:r>
          </a:p>
          <a:p>
            <a:r>
              <a:rPr lang="en-US" sz="1800" dirty="0"/>
              <a:t>speed = 1GB/s</a:t>
            </a:r>
          </a:p>
          <a:p>
            <a:r>
              <a:rPr lang="en-US" sz="1800" dirty="0"/>
              <a:t>size = 1TB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045B0C-85F1-0330-A53C-A1F240FE2FB3}"/>
              </a:ext>
            </a:extLst>
          </p:cNvPr>
          <p:cNvCxnSpPr/>
          <p:nvPr/>
        </p:nvCxnSpPr>
        <p:spPr>
          <a:xfrm>
            <a:off x="587061" y="3015769"/>
            <a:ext cx="99604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5B889F1-FF02-22A2-87A6-33C6B8C1EA4B}"/>
              </a:ext>
            </a:extLst>
          </p:cNvPr>
          <p:cNvSpPr/>
          <p:nvPr/>
        </p:nvSpPr>
        <p:spPr>
          <a:xfrm>
            <a:off x="50764" y="2425827"/>
            <a:ext cx="2068639" cy="20284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123C206-DAA9-01A8-B9DF-5D07EBB570FD}"/>
              </a:ext>
            </a:extLst>
          </p:cNvPr>
          <p:cNvSpPr txBox="1">
            <a:spLocks/>
          </p:cNvSpPr>
          <p:nvPr/>
        </p:nvSpPr>
        <p:spPr>
          <a:xfrm>
            <a:off x="6847092" y="2571756"/>
            <a:ext cx="1871704" cy="1596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Cache</a:t>
            </a:r>
          </a:p>
          <a:p>
            <a:r>
              <a:rPr lang="en-US" sz="1800" dirty="0"/>
              <a:t>cost = $$$</a:t>
            </a:r>
          </a:p>
          <a:p>
            <a:r>
              <a:rPr lang="en-US" sz="1800" dirty="0"/>
              <a:t>speed = 100GB/s</a:t>
            </a:r>
          </a:p>
          <a:p>
            <a:r>
              <a:rPr lang="en-US" sz="1800" dirty="0"/>
              <a:t>size = 16MB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5BBE1-D554-17D1-5E7E-428D9AE40D14}"/>
              </a:ext>
            </a:extLst>
          </p:cNvPr>
          <p:cNvSpPr/>
          <p:nvPr/>
        </p:nvSpPr>
        <p:spPr>
          <a:xfrm>
            <a:off x="6761855" y="2395871"/>
            <a:ext cx="2068639" cy="20284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1CCE6C4-96A5-9E47-41BC-C6E37D2DDAAE}"/>
              </a:ext>
            </a:extLst>
          </p:cNvPr>
          <p:cNvSpPr txBox="1">
            <a:spLocks/>
          </p:cNvSpPr>
          <p:nvPr/>
        </p:nvSpPr>
        <p:spPr>
          <a:xfrm>
            <a:off x="10166005" y="2564642"/>
            <a:ext cx="1871704" cy="1596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CPU Register</a:t>
            </a:r>
          </a:p>
          <a:p>
            <a:r>
              <a:rPr lang="en-US" sz="1800" dirty="0"/>
              <a:t>cost = $$$$</a:t>
            </a:r>
          </a:p>
          <a:p>
            <a:r>
              <a:rPr lang="en-US" sz="1800" dirty="0"/>
              <a:t>speed =</a:t>
            </a:r>
          </a:p>
          <a:p>
            <a:r>
              <a:rPr lang="en-US" sz="1800" dirty="0"/>
              <a:t>size = 8 Bytes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EF685-BAA7-2269-8DFE-8E9DD22D9949}"/>
              </a:ext>
            </a:extLst>
          </p:cNvPr>
          <p:cNvSpPr/>
          <p:nvPr/>
        </p:nvSpPr>
        <p:spPr>
          <a:xfrm>
            <a:off x="10080768" y="2388757"/>
            <a:ext cx="2068639" cy="20284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858A6-9901-F2ED-4422-1B5DBEC75C78}"/>
              </a:ext>
            </a:extLst>
          </p:cNvPr>
          <p:cNvCxnSpPr/>
          <p:nvPr/>
        </p:nvCxnSpPr>
        <p:spPr>
          <a:xfrm>
            <a:off x="7284922" y="2991349"/>
            <a:ext cx="99604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7429B2-9B3E-5335-5794-9994C89D64D5}"/>
              </a:ext>
            </a:extLst>
          </p:cNvPr>
          <p:cNvCxnSpPr/>
          <p:nvPr/>
        </p:nvCxnSpPr>
        <p:spPr>
          <a:xfrm>
            <a:off x="3932763" y="2908250"/>
            <a:ext cx="99604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1B1B8FA-0D4F-EEDC-378B-727E1862BA26}"/>
              </a:ext>
            </a:extLst>
          </p:cNvPr>
          <p:cNvSpPr/>
          <p:nvPr/>
        </p:nvSpPr>
        <p:spPr>
          <a:xfrm>
            <a:off x="5565176" y="3144074"/>
            <a:ext cx="1023908" cy="452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E93FACD-5D59-F9F0-25FD-7AFDA8DE741A}"/>
              </a:ext>
            </a:extLst>
          </p:cNvPr>
          <p:cNvSpPr/>
          <p:nvPr/>
        </p:nvSpPr>
        <p:spPr>
          <a:xfrm>
            <a:off x="8947319" y="3174031"/>
            <a:ext cx="1023908" cy="452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2297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48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Snedden, Ali</cp:lastModifiedBy>
  <cp:revision>11</cp:revision>
  <dcterms:created xsi:type="dcterms:W3CDTF">2019-10-22T16:40:59Z</dcterms:created>
  <dcterms:modified xsi:type="dcterms:W3CDTF">2023-04-21T18:34:22Z</dcterms:modified>
</cp:coreProperties>
</file>