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1A872-A5AC-448C-9479-E36F7D5F6495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E055B-47B8-41F7-8A1A-CB0D1C07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D6B51-FC16-451F-B1F9-CF1C4B5E602A}" type="slidenum">
              <a:rPr lang="es-ES"/>
              <a:pPr/>
              <a:t>1</a:t>
            </a:fld>
            <a:endParaRPr lang="es-E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9688198-4610-4F7A-9033-74B767521093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9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5FD3-1304-468D-BC20-185814CFBC4E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1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45BF8-CFAC-4095-BD80-6BF6317C38A0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1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0" y="1295400"/>
            <a:ext cx="73914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A18090E-31C2-4297-B5D5-3D1B4E81E551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5900" y="1295400"/>
            <a:ext cx="36195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95900" y="4000500"/>
            <a:ext cx="36195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F94FE-43A6-4E0D-859D-3FBC8090B27B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4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9B41FB-759A-4A60-9A82-AB63D41BEE9E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DD7EB-ACD1-439F-9CDE-2AB573499EEC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7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AAE12-8AAB-4575-BB47-EDA4062E5EAD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A5F77-A2A5-4336-B9C0-3E7EE7DDB323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7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2BA27-CB68-4B6E-867E-EFEC71587A5D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8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F2346-1CB9-48FF-8028-7E0D7E2096EF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038E6-1B88-4384-A348-E9D77EA3F959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B855D-A1C4-4608-9843-F25E65204EE8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8080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953C3-2D46-4517-B864-18755A945D1C}" type="slidenum">
              <a:rPr lang="en-US">
                <a:solidFill>
                  <a:srgbClr val="080808"/>
                </a:solidFill>
              </a:rPr>
              <a:pPr/>
              <a:t>‹#›</a:t>
            </a:fld>
            <a:endParaRPr lang="en-US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6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B461C86-8F6E-4581-8868-660B8EF8F5D6}" type="slidenum">
              <a:rPr lang="en-US">
                <a:solidFill>
                  <a:srgbClr val="080808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80808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5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400"/>
            <a:ext cx="8839200" cy="965200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s-PR" sz="1600" b="1" dirty="0" smtClean="0">
                <a:solidFill>
                  <a:srgbClr val="060670"/>
                </a:solidFill>
              </a:rPr>
              <a:t>TABLA COSTOS DEL PROGRAMA LEALTAD </a:t>
            </a:r>
            <a:br>
              <a:rPr lang="es-PR" sz="1600" b="1" dirty="0" smtClean="0">
                <a:solidFill>
                  <a:srgbClr val="060670"/>
                </a:solidFill>
              </a:rPr>
            </a:br>
            <a:r>
              <a:rPr lang="es-PR" sz="1600" b="1" dirty="0" smtClean="0">
                <a:solidFill>
                  <a:srgbClr val="060670"/>
                </a:solidFill>
              </a:rPr>
              <a:t>ELITE ENTERATE </a:t>
            </a:r>
            <a:endParaRPr lang="es-PR" sz="1600" b="1" dirty="0">
              <a:solidFill>
                <a:srgbClr val="060670"/>
              </a:solidFill>
            </a:endParaRPr>
          </a:p>
        </p:txBody>
      </p:sp>
      <p:graphicFrame>
        <p:nvGraphicFramePr>
          <p:cNvPr id="279659" name="Group 10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7331901"/>
              </p:ext>
            </p:extLst>
          </p:nvPr>
        </p:nvGraphicFramePr>
        <p:xfrm>
          <a:off x="0" y="1718449"/>
          <a:ext cx="9144000" cy="4301351"/>
        </p:xfrm>
        <a:graphic>
          <a:graphicData uri="http://schemas.openxmlformats.org/drawingml/2006/table">
            <a:tbl>
              <a:tblPr/>
              <a:tblGrid>
                <a:gridCol w="426518"/>
                <a:gridCol w="2368606"/>
                <a:gridCol w="2019637"/>
                <a:gridCol w="2102244"/>
                <a:gridCol w="2226995"/>
              </a:tblGrid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TABLA DE PRECIOS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COSTO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FIDELITY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SETUP FEE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VENTA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MENSUALDAD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VENTA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938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INFORACION </a:t>
                      </a: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INTERNA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Por negocio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COSTO UNICO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Esto tiene pago de venta y Pago de Instalación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COSTO MENSUAL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Este solo tiene pago de Ventas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658991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1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NEGOCIO PEQUEÑO</a:t>
                      </a: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Programa para (5) Estaciones en el mismo Lugar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$ 75 Setup Fee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$ 60.00 </a:t>
                      </a: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Mensual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$ </a:t>
                      </a: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260.00 +$100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$ 140.00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18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NEGOCIO MEDIO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Programa para (5) Estaciones en el mismo Lugar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$ 75 Setup Fee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$ 60.00 Mensual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$ </a:t>
                      </a: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380.00+$100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$ 160.00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2213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NEGOCIO GRANDE</a:t>
                      </a: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Programa para (5) Estaciones en el mismo Lugar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$ 75 Setup Fee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$ 60.00 Mensual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$ </a:t>
                      </a: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490.00+$100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$ 190.00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809"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5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NEGOCIOS EM CADENA </a:t>
                      </a: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  <a:cs typeface="Arial" charset="0"/>
                        </a:rPr>
                        <a:t> RED de mas de una Sucursal, solicitar cotización </a:t>
                      </a: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$ 75 Setup Fee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$ 60.00 Mensual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607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s and bytes design template">
  <a:themeElements>
    <a:clrScheme name="Bits and bytes design templat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Bits and byte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ts and bytes design templat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142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Bits and bytes design template</vt:lpstr>
      <vt:lpstr>TABLA COSTOS DEL PROGRAMA LEALTAD  ELITE ENTERATE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</dc:creator>
  <cp:lastModifiedBy>Edgar</cp:lastModifiedBy>
  <cp:revision>14</cp:revision>
  <dcterms:created xsi:type="dcterms:W3CDTF">2011-03-16T20:11:12Z</dcterms:created>
  <dcterms:modified xsi:type="dcterms:W3CDTF">2011-03-22T21:14:20Z</dcterms:modified>
</cp:coreProperties>
</file>