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42" autoAdjust="0"/>
    <p:restoredTop sz="94660"/>
  </p:normalViewPr>
  <p:slideViewPr>
    <p:cSldViewPr snapToGrid="0">
      <p:cViewPr>
        <p:scale>
          <a:sx n="75" d="100"/>
          <a:sy n="75" d="100"/>
        </p:scale>
        <p:origin x="74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BDD4AA-649C-1E16-5C8F-E43710F6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B96F52-9F86-2525-CBF6-683758240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CCB5DB-7CBF-AEDF-26F6-03CC6038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9C83CB-BB58-76C8-49F3-7C0DDEEB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168C01-2C3A-3A39-75FB-F14BF992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2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FB6420-AF4A-E668-A3A7-20115312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0DF67D-1574-EF03-B2D3-824FAF84D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0A4762-67A5-0756-40F7-17C71E0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7BCC92-4C90-9029-3F8C-AE21DF2A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3FA84A-5FAE-8FB8-7846-071B1D7F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612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2908B34-0A02-2FC3-EA40-33DD9D8B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395707-1F68-F0CD-AC7C-257058A7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1594A3-E563-A8AE-13E6-BBDBBA2C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B4F1B8-0626-937A-D5D7-105B06D6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5B8095-99A9-1F94-728F-1460047C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28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E3B7D5-88F8-868D-C232-90B43F52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A8B408-1B48-BB17-1318-A8D8E7CF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B6C12F-E4E5-A425-9C5E-F2AE174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635D37-5F56-9C89-C3F6-1E32CC3E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A922EA-0654-4EDA-F898-1C375390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35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DC7F4A-DDF1-3D39-EC74-20D4124B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A4318B-E0F7-CC88-01A9-EF4F8509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B006C0-E8AA-F936-4778-D852FAEB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730D54-4DBA-F3C8-58F7-04BB49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FED189-484F-EC10-3C99-C20BADA1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49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F5C136-7D28-32E4-AD2E-697BB072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93802B-0F56-5C98-5161-66F8E8864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2B1BEB1-D5EB-C816-6701-0CD7161C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92FA7B4-147A-9394-4AD1-DE3407CD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776ECF7-4CC3-57FF-1423-F603DCF0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227ACC-9173-D2AE-B736-BFB8656D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21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E1E90-4A84-B979-8BC6-79B846BC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2CD5DB-A0C1-BAD4-5ED1-F0509328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AAF5F9-D297-B7ED-23FB-6B9233C40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66AE7F4-D320-C971-CE96-727199AA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DE3BB05-330C-F31C-F899-BD39CB7A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5B2A6E5-AD0C-4601-ABAF-AC4BF7F4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0CD60D5-D955-4373-C300-8DD792EE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235C13-DC62-7608-6AA7-412C44A1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7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FDEB41-EE93-8596-A3A8-41F9B021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06C9743-44C6-E5E3-ECC0-114188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FB73FC4-F4CB-2D2F-E1E0-969B6F22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F11DF2C-22C2-86BF-C820-EEFDF1E0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4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4BFCE47-0B9E-214F-D4DD-7498F6B1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44EDFE-EC19-1543-A795-1509F900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10E2C1-6FD2-B434-C2F7-4B1FA7FB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1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420278-3544-E858-7DA4-D05186D9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839A3F-4B88-1BA8-E4A7-EB596AD3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B02EE3E-A229-35AD-58DF-6389C781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D4BC489-6B98-677E-FC9F-6DF40E8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1848DFB-7174-AC4A-0CB0-A2A907BD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9F70810-B852-8FAA-256C-FCFEE3EA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24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57D6E1-FA66-0CA9-9943-72DE8876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2E59DEB-3034-2AA5-97E6-83CD5D978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B90EC3-1F83-7711-2C0B-87618780A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E658363-6C48-F745-1AE4-498285C7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82AA497-D811-AB51-7085-3F84C8D8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B9EBBA-C30C-25EF-58DD-B86772D1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86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02CC14A-C9EC-F585-48F0-C994CA5E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955A49-2B87-618E-CBE7-CB0AE77E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D61882-BB07-25E1-7703-04BE99CB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12DADC-3E53-5000-8473-EF1D42375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C0E083-621D-BA22-4A66-5502B30AA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36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A9C944-99E8-2372-59E5-52B9BC2996CC}"/>
              </a:ext>
            </a:extLst>
          </p:cNvPr>
          <p:cNvSpPr txBox="1"/>
          <p:nvPr/>
        </p:nvSpPr>
        <p:spPr>
          <a:xfrm>
            <a:off x="11216637" y="172720"/>
            <a:ext cx="7620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79BEFD0-8AE5-A8BB-1412-BC0DAE7388E0}"/>
              </a:ext>
            </a:extLst>
          </p:cNvPr>
          <p:cNvSpPr/>
          <p:nvPr/>
        </p:nvSpPr>
        <p:spPr>
          <a:xfrm>
            <a:off x="5418656" y="112795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903A6C68-4129-5839-D448-395656D4C374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4037490" y="2672102"/>
            <a:ext cx="2165973" cy="225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F03F47A-9C20-D767-F13D-D865240FBA25}"/>
              </a:ext>
            </a:extLst>
          </p:cNvPr>
          <p:cNvSpPr/>
          <p:nvPr/>
        </p:nvSpPr>
        <p:spPr>
          <a:xfrm>
            <a:off x="5576929" y="4928993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Menu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C59512E4-AB4C-DFA4-B336-6441E3798652}"/>
              </a:ext>
            </a:extLst>
          </p:cNvPr>
          <p:cNvSpPr/>
          <p:nvPr/>
        </p:nvSpPr>
        <p:spPr>
          <a:xfrm>
            <a:off x="5469466" y="1098733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 Layout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64BBC5F9-95B9-28FC-E919-7F6C6FBCD700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6096000" y="1707891"/>
            <a:ext cx="2951921" cy="48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4384CBC5-CBDC-7E5F-E251-9B0E6F9F661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096000" y="1707891"/>
            <a:ext cx="1125577" cy="9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156FC113-BF54-C928-3E0E-E15D1258CBDF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 flipH="1">
            <a:off x="2462026" y="1707891"/>
            <a:ext cx="3633974" cy="13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650EECD-C0D4-2BFB-215D-4238583D4289}"/>
              </a:ext>
            </a:extLst>
          </p:cNvPr>
          <p:cNvSpPr/>
          <p:nvPr/>
        </p:nvSpPr>
        <p:spPr>
          <a:xfrm>
            <a:off x="8715469" y="4052435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Login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3BC0ACFA-ACB1-2864-8059-3A9763C5CF8F}"/>
              </a:ext>
            </a:extLst>
          </p:cNvPr>
          <p:cNvSpPr/>
          <p:nvPr/>
        </p:nvSpPr>
        <p:spPr>
          <a:xfrm>
            <a:off x="3410956" y="2062944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Router +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Nav Bar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6F649A07-AF92-75B5-61F6-94E15A59BA61}"/>
              </a:ext>
            </a:extLst>
          </p:cNvPr>
          <p:cNvSpPr/>
          <p:nvPr/>
        </p:nvSpPr>
        <p:spPr>
          <a:xfrm>
            <a:off x="8095013" y="5619683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Update Details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119BEAF5-2CE1-A821-16C9-57656E299611}"/>
              </a:ext>
            </a:extLst>
          </p:cNvPr>
          <p:cNvSpPr/>
          <p:nvPr/>
        </p:nvSpPr>
        <p:spPr>
          <a:xfrm>
            <a:off x="8421387" y="2196408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User Context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E5C8470B-6179-D8FB-3E34-F5ECB24BE307}"/>
              </a:ext>
            </a:extLst>
          </p:cNvPr>
          <p:cNvSpPr/>
          <p:nvPr/>
        </p:nvSpPr>
        <p:spPr>
          <a:xfrm>
            <a:off x="6595043" y="2672102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Home Page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C34187E1-3239-B764-CA5E-E87DDC3A165E}"/>
              </a:ext>
            </a:extLst>
          </p:cNvPr>
          <p:cNvSpPr/>
          <p:nvPr/>
        </p:nvSpPr>
        <p:spPr>
          <a:xfrm>
            <a:off x="1835492" y="1846096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Outlet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D7D24A0-F358-B459-7C78-873994971B38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7221577" y="3281260"/>
            <a:ext cx="2120426" cy="77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A3A22E06-24CD-A25E-A0EA-A8AAE66D33BD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7221577" y="3281260"/>
            <a:ext cx="573277" cy="71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DE79E04F-AD5B-7D8E-5BB3-98BF6E678932}"/>
              </a:ext>
            </a:extLst>
          </p:cNvPr>
          <p:cNvSpPr/>
          <p:nvPr/>
        </p:nvSpPr>
        <p:spPr>
          <a:xfrm>
            <a:off x="7168320" y="3993603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Avatar User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B2938DDA-E273-50E9-7B7F-41A26586C7B3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>
            <a:off x="7794854" y="4602761"/>
            <a:ext cx="926693" cy="101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4313470C-7193-E6C7-DDFF-59A3CA840480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4037490" y="1707891"/>
            <a:ext cx="2058510" cy="35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856EB285-A7D1-DD2A-234E-DA002C3C6642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6045190" y="721953"/>
            <a:ext cx="50810" cy="37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25AE1662-824D-3552-1F51-B135989A2385}"/>
              </a:ext>
            </a:extLst>
          </p:cNvPr>
          <p:cNvCxnSpPr>
            <a:cxnSpLocks/>
            <a:stCxn id="29" idx="2"/>
            <a:endCxn id="54" idx="0"/>
          </p:cNvCxnSpPr>
          <p:nvPr/>
        </p:nvCxnSpPr>
        <p:spPr>
          <a:xfrm flipH="1">
            <a:off x="2756108" y="2672102"/>
            <a:ext cx="1281382" cy="82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CCE2C951-261A-DC9B-EAA7-353332AA6EB4}"/>
              </a:ext>
            </a:extLst>
          </p:cNvPr>
          <p:cNvCxnSpPr>
            <a:cxnSpLocks/>
            <a:stCxn id="29" idx="2"/>
            <a:endCxn id="56" idx="0"/>
          </p:cNvCxnSpPr>
          <p:nvPr/>
        </p:nvCxnSpPr>
        <p:spPr>
          <a:xfrm>
            <a:off x="4037490" y="2672102"/>
            <a:ext cx="1526288" cy="82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CFD6CE46-B2EC-17BB-79AB-801F7BFDFF6B}"/>
              </a:ext>
            </a:extLst>
          </p:cNvPr>
          <p:cNvCxnSpPr>
            <a:cxnSpLocks/>
            <a:stCxn id="29" idx="2"/>
            <a:endCxn id="55" idx="0"/>
          </p:cNvCxnSpPr>
          <p:nvPr/>
        </p:nvCxnSpPr>
        <p:spPr>
          <a:xfrm flipH="1">
            <a:off x="1208959" y="2672102"/>
            <a:ext cx="2828531" cy="59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A3DD8FBF-40F0-6126-5CE8-CB6DF82D7194}"/>
              </a:ext>
            </a:extLst>
          </p:cNvPr>
          <p:cNvSpPr/>
          <p:nvPr/>
        </p:nvSpPr>
        <p:spPr>
          <a:xfrm>
            <a:off x="2129574" y="3501036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Recipe Details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965B78CB-E952-4223-D8EC-B82870EC89B6}"/>
              </a:ext>
            </a:extLst>
          </p:cNvPr>
          <p:cNvSpPr/>
          <p:nvPr/>
        </p:nvSpPr>
        <p:spPr>
          <a:xfrm>
            <a:off x="582425" y="3270118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Second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1E9B08DA-0CDB-6824-3867-0FBE8CD8C5F0}"/>
              </a:ext>
            </a:extLst>
          </p:cNvPr>
          <p:cNvSpPr/>
          <p:nvPr/>
        </p:nvSpPr>
        <p:spPr>
          <a:xfrm>
            <a:off x="4937244" y="3495968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First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73" name="מלבן: פינות מעוגלות 72">
            <a:extLst>
              <a:ext uri="{FF2B5EF4-FFF2-40B4-BE49-F238E27FC236}">
                <a16:creationId xmlns:a16="http://schemas.microsoft.com/office/drawing/2014/main" id="{B1849C03-7DB6-AAD8-3D3E-CD193A52E070}"/>
              </a:ext>
            </a:extLst>
          </p:cNvPr>
          <p:cNvSpPr/>
          <p:nvPr/>
        </p:nvSpPr>
        <p:spPr>
          <a:xfrm>
            <a:off x="3420298" y="4298729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Add Recipe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D7C08088-61E0-0120-4C77-C33E8249727B}"/>
              </a:ext>
            </a:extLst>
          </p:cNvPr>
          <p:cNvCxnSpPr>
            <a:cxnSpLocks/>
            <a:stCxn id="29" idx="2"/>
            <a:endCxn id="73" idx="0"/>
          </p:cNvCxnSpPr>
          <p:nvPr/>
        </p:nvCxnSpPr>
        <p:spPr>
          <a:xfrm>
            <a:off x="4037490" y="2672102"/>
            <a:ext cx="9342" cy="16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מלבן: פינות מעוגלות 100">
            <a:extLst>
              <a:ext uri="{FF2B5EF4-FFF2-40B4-BE49-F238E27FC236}">
                <a16:creationId xmlns:a16="http://schemas.microsoft.com/office/drawing/2014/main" id="{D388AE66-FB06-1F37-2D21-E9874573EF8A}"/>
              </a:ext>
            </a:extLst>
          </p:cNvPr>
          <p:cNvSpPr/>
          <p:nvPr/>
        </p:nvSpPr>
        <p:spPr>
          <a:xfrm>
            <a:off x="2022711" y="5315104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Recipe Store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A20C6226-D31A-6302-863C-320CE3294994}"/>
              </a:ext>
            </a:extLst>
          </p:cNvPr>
          <p:cNvCxnSpPr>
            <a:cxnSpLocks/>
            <a:stCxn id="73" idx="2"/>
            <a:endCxn id="101" idx="0"/>
          </p:cNvCxnSpPr>
          <p:nvPr/>
        </p:nvCxnSpPr>
        <p:spPr>
          <a:xfrm flipH="1">
            <a:off x="2649245" y="4907887"/>
            <a:ext cx="1397587" cy="40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חץ ישר 102">
            <a:extLst>
              <a:ext uri="{FF2B5EF4-FFF2-40B4-BE49-F238E27FC236}">
                <a16:creationId xmlns:a16="http://schemas.microsoft.com/office/drawing/2014/main" id="{BD9EF856-8F10-9122-6AFD-CA07191E456F}"/>
              </a:ext>
            </a:extLst>
          </p:cNvPr>
          <p:cNvCxnSpPr>
            <a:cxnSpLocks/>
            <a:stCxn id="54" idx="2"/>
            <a:endCxn id="101" idx="0"/>
          </p:cNvCxnSpPr>
          <p:nvPr/>
        </p:nvCxnSpPr>
        <p:spPr>
          <a:xfrm flipH="1">
            <a:off x="2649245" y="4110194"/>
            <a:ext cx="106863" cy="120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795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</Words>
  <Application>Microsoft Office PowerPoint</Application>
  <PresentationFormat>מסך רחב</PresentationFormat>
  <Paragraphs>17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2025-02-04T16:43:55Z</dcterms:created>
  <dcterms:modified xsi:type="dcterms:W3CDTF">2025-02-04T17:29:41Z</dcterms:modified>
</cp:coreProperties>
</file>