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042" autoAdjust="0"/>
    <p:restoredTop sz="94660"/>
  </p:normalViewPr>
  <p:slideViewPr>
    <p:cSldViewPr snapToGrid="0">
      <p:cViewPr varScale="1">
        <p:scale>
          <a:sx n="58" d="100"/>
          <a:sy n="58" d="100"/>
        </p:scale>
        <p:origin x="62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BDD4AA-649C-1E16-5C8F-E43710F60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9B96F52-9F86-2525-CBF6-683758240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BCCB5DB-7CBF-AEDF-26F6-03CC60381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515D-E829-44A7-8DCD-69C0F9568E57}" type="datetimeFigureOut">
              <a:rPr lang="he-IL" smtClean="0"/>
              <a:t>ו'/שבט/תשפ"ה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89C83CB-BB58-76C8-49F3-7C0DDEEB5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6168C01-2C3A-3A39-75FB-F14BF992D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F087-FC5F-454E-89E8-996641AE8C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9265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1FB6420-AF4A-E668-A3A7-20115312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C0DF67D-1574-EF03-B2D3-824FAF84D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E0A4762-67A5-0756-40F7-17C71E056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515D-E829-44A7-8DCD-69C0F9568E57}" type="datetimeFigureOut">
              <a:rPr lang="he-IL" smtClean="0"/>
              <a:t>ו'/שבט/תשפ"ה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57BCC92-4C90-9029-3F8C-AE21DF2AA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53FA84A-5FAE-8FB8-7846-071B1D7F2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F087-FC5F-454E-89E8-996641AE8C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612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F2908B34-0A02-2FC3-EA40-33DD9D8B20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7395707-1F68-F0CD-AC7C-257058A74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41594A3-E563-A8AE-13E6-BBDBBA2CE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515D-E829-44A7-8DCD-69C0F9568E57}" type="datetimeFigureOut">
              <a:rPr lang="he-IL" smtClean="0"/>
              <a:t>ו'/שבט/תשפ"ה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DB4F1B8-0626-937A-D5D7-105B06D64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C5B8095-99A9-1F94-728F-1460047C4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F087-FC5F-454E-89E8-996641AE8C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2898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EE3B7D5-88F8-868D-C232-90B43F525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0A8B408-1B48-BB17-1318-A8D8E7CF2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FB6C12F-E4E5-A425-9C5E-F2AE1743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515D-E829-44A7-8DCD-69C0F9568E57}" type="datetimeFigureOut">
              <a:rPr lang="he-IL" smtClean="0"/>
              <a:t>ו'/שבט/תשפ"ה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3635D37-5F56-9C89-C3F6-1E32CC3E5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EA922EA-0654-4EDA-F898-1C3753903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F087-FC5F-454E-89E8-996641AE8C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6358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DC7F4A-DDF1-3D39-EC74-20D4124B6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AA4318B-E0F7-CC88-01A9-EF4F85094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9B006C0-E8AA-F936-4778-D852FAEB8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515D-E829-44A7-8DCD-69C0F9568E57}" type="datetimeFigureOut">
              <a:rPr lang="he-IL" smtClean="0"/>
              <a:t>ו'/שבט/תשפ"ה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F730D54-4DBA-F3C8-58F7-04BB49F6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8FED189-484F-EC10-3C99-C20BADA12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F087-FC5F-454E-89E8-996641AE8C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4980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CF5C136-7D28-32E4-AD2E-697BB072E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A93802B-0F56-5C98-5161-66F8E88647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2B1BEB1-D5EB-C816-6701-0CD7161C7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92FA7B4-147A-9394-4AD1-DE3407CDF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515D-E829-44A7-8DCD-69C0F9568E57}" type="datetimeFigureOut">
              <a:rPr lang="he-IL" smtClean="0"/>
              <a:t>ו'/שבט/תשפ"ה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776ECF7-4CC3-57FF-1423-F603DCF0A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F227ACC-9173-D2AE-B736-BFB8656D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F087-FC5F-454E-89E8-996641AE8C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421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39E1E90-4A84-B979-8BC6-79B846BC2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F2CD5DB-A0C1-BAD4-5ED1-F05093280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BAAF5F9-D297-B7ED-23FB-6B9233C40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766AE7F4-D320-C971-CE96-727199AA19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3DE3BB05-330C-F31C-F899-BD39CB7A9B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25B2A6E5-AD0C-4601-ABAF-AC4BF7F4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515D-E829-44A7-8DCD-69C0F9568E57}" type="datetimeFigureOut">
              <a:rPr lang="he-IL" smtClean="0"/>
              <a:t>ו'/שבט/תשפ"ה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0CD60D5-D955-4373-C300-8DD792EED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3235C13-DC62-7608-6AA7-412C44A15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F087-FC5F-454E-89E8-996641AE8C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778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4FDEB41-EE93-8596-A3A8-41F9B0212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406C9743-44C6-E5E3-ECC0-114188B93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515D-E829-44A7-8DCD-69C0F9568E57}" type="datetimeFigureOut">
              <a:rPr lang="he-IL" smtClean="0"/>
              <a:t>ו'/שבט/תשפ"ה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FB73FC4-F4CB-2D2F-E1E0-969B6F220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3F11DF2C-22C2-86BF-C820-EEFDF1E0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F087-FC5F-454E-89E8-996641AE8C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0448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84BFCE47-0B9E-214F-D4DD-7498F6B12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515D-E829-44A7-8DCD-69C0F9568E57}" type="datetimeFigureOut">
              <a:rPr lang="he-IL" smtClean="0"/>
              <a:t>ו'/שבט/תשפ"ה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CC44EDFE-EC19-1543-A795-1509F900C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E10E2C1-6FD2-B434-C2F7-4B1FA7FB0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F087-FC5F-454E-89E8-996641AE8C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014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F420278-3544-E858-7DA4-D05186D97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1839A3F-4B88-1BA8-E4A7-EB596AD3B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B02EE3E-A229-35AD-58DF-6389C7813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D4BC489-6B98-677E-FC9F-6DF40E842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515D-E829-44A7-8DCD-69C0F9568E57}" type="datetimeFigureOut">
              <a:rPr lang="he-IL" smtClean="0"/>
              <a:t>ו'/שבט/תשפ"ה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1848DFB-7174-AC4A-0CB0-A2A907BDE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9F70810-B852-8FAA-256C-FCFEE3EAB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F087-FC5F-454E-89E8-996641AE8C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9246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57D6E1-FA66-0CA9-9943-72DE8876B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C2E59DEB-3034-2AA5-97E6-83CD5D9787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2B90EC3-1F83-7711-2C0B-87618780A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E658363-6C48-F745-1AE4-498285C77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515D-E829-44A7-8DCD-69C0F9568E57}" type="datetimeFigureOut">
              <a:rPr lang="he-IL" smtClean="0"/>
              <a:t>ו'/שבט/תשפ"ה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82AA497-D811-AB51-7085-3F84C8D89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AB9EBBA-C30C-25EF-58DD-B86772D18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F087-FC5F-454E-89E8-996641AE8C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868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D02CC14A-C9EC-F585-48F0-C994CA5E5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5955A49-2B87-618E-CBE7-CB0AE77E8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8D61882-BB07-25E1-7703-04BE99CB8A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F515D-E829-44A7-8DCD-69C0F9568E57}" type="datetimeFigureOut">
              <a:rPr lang="he-IL" smtClean="0"/>
              <a:t>ו'/שבט/תשפ"ה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512DADC-3E53-5000-8473-EF1D423754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5C0E083-621D-BA22-4A66-5502B30AAD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7F087-FC5F-454E-89E8-996641AE8C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3360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06A9C944-99E8-2372-59E5-52B9BC2996CC}"/>
              </a:ext>
            </a:extLst>
          </p:cNvPr>
          <p:cNvSpPr txBox="1"/>
          <p:nvPr/>
        </p:nvSpPr>
        <p:spPr>
          <a:xfrm>
            <a:off x="11216637" y="172720"/>
            <a:ext cx="7620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בס"ד</a:t>
            </a: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979BEFD0-8AE5-A8BB-1412-BC0DAE7388E0}"/>
              </a:ext>
            </a:extLst>
          </p:cNvPr>
          <p:cNvSpPr/>
          <p:nvPr/>
        </p:nvSpPr>
        <p:spPr>
          <a:xfrm>
            <a:off x="6096000" y="172721"/>
            <a:ext cx="1253067" cy="6091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App</a:t>
            </a:r>
            <a:endParaRPr lang="he-IL" dirty="0">
              <a:solidFill>
                <a:schemeClr val="tx2"/>
              </a:solidFill>
            </a:endParaRPr>
          </a:p>
        </p:txBody>
      </p: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903A6C68-4129-5839-D448-395656D4C374}"/>
              </a:ext>
            </a:extLst>
          </p:cNvPr>
          <p:cNvCxnSpPr>
            <a:stCxn id="5" idx="2"/>
          </p:cNvCxnSpPr>
          <p:nvPr/>
        </p:nvCxnSpPr>
        <p:spPr>
          <a:xfrm flipH="1">
            <a:off x="6718852" y="781879"/>
            <a:ext cx="3682" cy="251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8E316B67-56AA-6408-6B4D-B4EF2D1AF9F3}"/>
              </a:ext>
            </a:extLst>
          </p:cNvPr>
          <p:cNvSpPr/>
          <p:nvPr/>
        </p:nvSpPr>
        <p:spPr>
          <a:xfrm>
            <a:off x="6092318" y="1033670"/>
            <a:ext cx="1253067" cy="6091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Context provider</a:t>
            </a:r>
            <a:endParaRPr lang="he-IL" dirty="0">
              <a:solidFill>
                <a:schemeClr val="tx2"/>
              </a:solidFill>
            </a:endParaRPr>
          </a:p>
        </p:txBody>
      </p:sp>
      <p:cxnSp>
        <p:nvCxnSpPr>
          <p:cNvPr id="13" name="מחבר חץ ישר 12">
            <a:extLst>
              <a:ext uri="{FF2B5EF4-FFF2-40B4-BE49-F238E27FC236}">
                <a16:creationId xmlns:a16="http://schemas.microsoft.com/office/drawing/2014/main" id="{6F89ED24-F37E-AD47-283E-013D2E152BBC}"/>
              </a:ext>
            </a:extLst>
          </p:cNvPr>
          <p:cNvCxnSpPr/>
          <p:nvPr/>
        </p:nvCxnSpPr>
        <p:spPr>
          <a:xfrm flipH="1">
            <a:off x="6718851" y="1642828"/>
            <a:ext cx="3682" cy="251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מלבן: פינות מעוגלות 15">
            <a:extLst>
              <a:ext uri="{FF2B5EF4-FFF2-40B4-BE49-F238E27FC236}">
                <a16:creationId xmlns:a16="http://schemas.microsoft.com/office/drawing/2014/main" id="{AF03F47A-9C20-D767-F13D-D865240FBA25}"/>
              </a:ext>
            </a:extLst>
          </p:cNvPr>
          <p:cNvSpPr/>
          <p:nvPr/>
        </p:nvSpPr>
        <p:spPr>
          <a:xfrm>
            <a:off x="6092318" y="1894619"/>
            <a:ext cx="1253067" cy="6091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router</a:t>
            </a:r>
            <a:endParaRPr lang="he-IL" dirty="0">
              <a:solidFill>
                <a:schemeClr val="tx2"/>
              </a:solidFill>
            </a:endParaRPr>
          </a:p>
        </p:txBody>
      </p:sp>
      <p:pic>
        <p:nvPicPr>
          <p:cNvPr id="18" name="תמונה 17">
            <a:extLst>
              <a:ext uri="{FF2B5EF4-FFF2-40B4-BE49-F238E27FC236}">
                <a16:creationId xmlns:a16="http://schemas.microsoft.com/office/drawing/2014/main" id="{5A98D5E4-87E7-AB78-DC13-5FBAA12A8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888" y="2522620"/>
            <a:ext cx="161925" cy="333375"/>
          </a:xfrm>
          <a:prstGeom prst="rect">
            <a:avLst/>
          </a:prstGeom>
        </p:spPr>
      </p:pic>
      <p:sp>
        <p:nvSpPr>
          <p:cNvPr id="21" name="מלבן: פינות מעוגלות 20">
            <a:extLst>
              <a:ext uri="{FF2B5EF4-FFF2-40B4-BE49-F238E27FC236}">
                <a16:creationId xmlns:a16="http://schemas.microsoft.com/office/drawing/2014/main" id="{C59512E4-AB4C-DFA4-B336-6441E3798652}"/>
              </a:ext>
            </a:extLst>
          </p:cNvPr>
          <p:cNvSpPr/>
          <p:nvPr/>
        </p:nvSpPr>
        <p:spPr>
          <a:xfrm>
            <a:off x="6092318" y="2751960"/>
            <a:ext cx="1253067" cy="6091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App Layout</a:t>
            </a:r>
            <a:endParaRPr lang="he-IL" dirty="0">
              <a:solidFill>
                <a:schemeClr val="tx2"/>
              </a:solidFill>
            </a:endParaRPr>
          </a:p>
        </p:txBody>
      </p:sp>
      <p:cxnSp>
        <p:nvCxnSpPr>
          <p:cNvPr id="23" name="מחבר חץ ישר 22">
            <a:extLst>
              <a:ext uri="{FF2B5EF4-FFF2-40B4-BE49-F238E27FC236}">
                <a16:creationId xmlns:a16="http://schemas.microsoft.com/office/drawing/2014/main" id="{64BBC5F9-95B9-28FC-E919-7F6C6FBCD700}"/>
              </a:ext>
            </a:extLst>
          </p:cNvPr>
          <p:cNvCxnSpPr>
            <a:stCxn id="21" idx="2"/>
          </p:cNvCxnSpPr>
          <p:nvPr/>
        </p:nvCxnSpPr>
        <p:spPr>
          <a:xfrm>
            <a:off x="6718852" y="3361118"/>
            <a:ext cx="1033670" cy="415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חץ ישר 24">
            <a:extLst>
              <a:ext uri="{FF2B5EF4-FFF2-40B4-BE49-F238E27FC236}">
                <a16:creationId xmlns:a16="http://schemas.microsoft.com/office/drawing/2014/main" id="{4384CBC5-CBDC-7E5F-E251-9B0E6F9F661F}"/>
              </a:ext>
            </a:extLst>
          </p:cNvPr>
          <p:cNvCxnSpPr>
            <a:stCxn id="21" idx="2"/>
          </p:cNvCxnSpPr>
          <p:nvPr/>
        </p:nvCxnSpPr>
        <p:spPr>
          <a:xfrm flipH="1">
            <a:off x="6718850" y="3361118"/>
            <a:ext cx="2" cy="640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חץ ישר 26">
            <a:extLst>
              <a:ext uri="{FF2B5EF4-FFF2-40B4-BE49-F238E27FC236}">
                <a16:creationId xmlns:a16="http://schemas.microsoft.com/office/drawing/2014/main" id="{156FC113-BF54-C928-3E0E-E15D1258CBDF}"/>
              </a:ext>
            </a:extLst>
          </p:cNvPr>
          <p:cNvCxnSpPr>
            <a:stCxn id="21" idx="2"/>
          </p:cNvCxnSpPr>
          <p:nvPr/>
        </p:nvCxnSpPr>
        <p:spPr>
          <a:xfrm flipH="1">
            <a:off x="5473149" y="3361118"/>
            <a:ext cx="1245703" cy="415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מלבן: פינות מעוגלות 27">
            <a:extLst>
              <a:ext uri="{FF2B5EF4-FFF2-40B4-BE49-F238E27FC236}">
                <a16:creationId xmlns:a16="http://schemas.microsoft.com/office/drawing/2014/main" id="{6650EECD-C0D4-2BFB-215D-4238583D4289}"/>
              </a:ext>
            </a:extLst>
          </p:cNvPr>
          <p:cNvSpPr/>
          <p:nvPr/>
        </p:nvSpPr>
        <p:spPr>
          <a:xfrm>
            <a:off x="4525984" y="3785081"/>
            <a:ext cx="1253067" cy="6091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User</a:t>
            </a:r>
            <a:endParaRPr lang="he-IL" dirty="0">
              <a:solidFill>
                <a:schemeClr val="tx2"/>
              </a:solidFill>
            </a:endParaRPr>
          </a:p>
        </p:txBody>
      </p:sp>
      <p:sp>
        <p:nvSpPr>
          <p:cNvPr id="29" name="מלבן: פינות מעוגלות 28">
            <a:extLst>
              <a:ext uri="{FF2B5EF4-FFF2-40B4-BE49-F238E27FC236}">
                <a16:creationId xmlns:a16="http://schemas.microsoft.com/office/drawing/2014/main" id="{3BC0ACFA-ACB1-2864-8059-3A9763C5CF8F}"/>
              </a:ext>
            </a:extLst>
          </p:cNvPr>
          <p:cNvSpPr/>
          <p:nvPr/>
        </p:nvSpPr>
        <p:spPr>
          <a:xfrm>
            <a:off x="6092316" y="4025053"/>
            <a:ext cx="1253067" cy="6091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Nav Bar</a:t>
            </a:r>
            <a:endParaRPr lang="he-IL" dirty="0">
              <a:solidFill>
                <a:schemeClr val="tx2"/>
              </a:solidFill>
            </a:endParaRPr>
          </a:p>
        </p:txBody>
      </p:sp>
      <p:sp>
        <p:nvSpPr>
          <p:cNvPr id="30" name="מלבן: פינות מעוגלות 29">
            <a:extLst>
              <a:ext uri="{FF2B5EF4-FFF2-40B4-BE49-F238E27FC236}">
                <a16:creationId xmlns:a16="http://schemas.microsoft.com/office/drawing/2014/main" id="{6F649A07-AF92-75B5-61F6-94E15A59BA61}"/>
              </a:ext>
            </a:extLst>
          </p:cNvPr>
          <p:cNvSpPr/>
          <p:nvPr/>
        </p:nvSpPr>
        <p:spPr>
          <a:xfrm>
            <a:off x="7481587" y="3776870"/>
            <a:ext cx="1253067" cy="6091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Output</a:t>
            </a:r>
            <a:endParaRPr lang="he-IL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87957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מסך רחב</PresentationFormat>
  <Paragraphs>8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1</cp:revision>
  <dcterms:created xsi:type="dcterms:W3CDTF">2025-02-04T16:43:55Z</dcterms:created>
  <dcterms:modified xsi:type="dcterms:W3CDTF">2025-02-04T16:44:18Z</dcterms:modified>
</cp:coreProperties>
</file>