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59" r:id="rId3"/>
    <p:sldId id="260" r:id="rId4"/>
    <p:sldId id="261" r:id="rId5"/>
    <p:sldId id="263" r:id="rId6"/>
    <p:sldId id="270" r:id="rId7"/>
    <p:sldId id="271" r:id="rId8"/>
    <p:sldId id="264" r:id="rId9"/>
    <p:sldId id="268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B238E5-9D0C-46D8-A9A1-844C06DCAE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F5659-843F-4966-A91F-9623701E0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2FE27-39BC-4BC7-8EF5-6B6F0403299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61A4C-76B2-4333-B3F2-AF5E4FFF83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- Anna Karp - 2018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7D377-282A-4F0E-B753-8EAC7460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3F5D-D331-4C5D-9745-F2116677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372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88ECE-6DE9-4D55-B9CD-BF07C487560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- Anna Karp - 2018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F99C5-9916-4931-A178-B248446CB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547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FC56-CF32-4A6B-A510-7A9F8FCB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FCC7-2013-4FBE-BC45-9E26144D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B513-9FB8-40B6-A348-EA8A36F7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AF9B-CE09-4F71-9CCC-04A09569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91C3-1A4F-4D2B-BDB9-C3CBDE2E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619E-CD69-4C46-B82C-6039558F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407B8-FC53-49C7-9D88-BC2B85E6C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D6A8-1215-4D44-9EEA-CCE236D8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A593-2488-40BE-90C0-C9C373C3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225F-B5A9-48CD-B6C6-7624952D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EAAB7-A8D1-4240-85D7-3B27F65FD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F214-8ADE-4ECA-B02B-A4FE2366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15E0-3D65-4E7B-9DFD-55C3AF35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BEF4-027B-4A7C-9197-98D7893A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7799-3ADC-4907-88AC-20E811A0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EE7D-A5A8-4423-A2C2-389CB80F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9031-89A2-4BCF-8184-4D83DAF9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9642-19F3-4E70-8A58-209821DD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D795-7A69-4514-ADE0-891A770E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EC30-3356-4D9B-89F3-48AEA3C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5FB-42BF-4D5B-9144-EA2B589C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ECAF-AB8D-4ABE-B26F-FD69ED3B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1B7A-3A2D-4681-ADB4-DD7083BB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710B-C442-4F7F-9CE2-9399ADC0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7CBB-434B-4AA9-8A56-FFDC2EE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3548-B793-458B-AC96-068675A5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3D7D-1A94-436D-80D4-35949388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27D6B-543C-4CF9-A422-092A2B8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2A1D-6457-4E5A-AD67-B3659CF1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D08D-D823-4CB9-BB66-898AF743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E6C3-79C3-42A1-9054-BBDA54A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4312-7AD9-4E24-A896-8A566F44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640D-F93C-4977-83DC-E14FCCB0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25916-F0D5-4BE3-A06E-824224FE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E558-DC89-4446-9731-81BB57FD5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49EF6-8903-4DCD-8DBE-E94EAD2DD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EE9D-C205-4F24-9B2F-AEF66C46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9F28D-BAFF-41D9-BE1B-FFC2DEB6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4C0DF-E4C7-4A20-AC74-0C82AA7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68-A803-490F-AC23-431BE578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A6C5C-AC14-4C91-AF2F-38ED4DF5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C8455-2ADD-4307-B56A-DAAAE3C0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BDE05-0F47-4137-94B3-52A814A1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690F6-2545-4E2E-B1A3-00896A1D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9B078-B9CB-4699-B311-05BD6662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3382A-AD05-4D13-8EF0-C5703056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3FEE-D96E-416B-AA1E-B39153C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9C2B-4726-4186-A76E-BB683D3D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202F-1AFA-4583-8EEF-CE1A77C7D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2FA4-DCDB-415D-B3C7-989905AA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F159-F8A0-4C37-9293-4B550726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497D-1982-4ECD-93E6-73788D5F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1BC1-3F9A-419D-9EED-98660910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6FEB3-31A4-4E89-A69D-5368912E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8EF9A-1F1F-4F9E-813B-846C2F2F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1821-CA28-4193-B296-94152C38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1FB0-0B81-4B7B-94A2-58A767C5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3C1A4-BD95-481F-B235-85B661B6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FFA57-253F-4267-9392-0ED37075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B05D-1C3F-42DD-9A49-E276D056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4114-13A6-4DC1-A79F-0574A48B2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D39C-5C97-4232-821C-BC2712E8C2D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7B0A-87FF-4A4F-A2D2-951F569DF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1836-F980-469C-8130-3926BF0F2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8020-BF03-4B9D-9650-C778F8E7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4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253" y="1753300"/>
            <a:ext cx="7924735" cy="36009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6600" dirty="0"/>
              <a:t>React-JS </a:t>
            </a:r>
          </a:p>
          <a:p>
            <a:pPr algn="ctr"/>
            <a:r>
              <a:rPr lang="en-US" sz="6600" dirty="0"/>
              <a:t>Store-Manager system</a:t>
            </a:r>
          </a:p>
          <a:p>
            <a:pPr algn="ctr"/>
            <a:endParaRPr lang="en-US" sz="3200" dirty="0"/>
          </a:p>
          <a:p>
            <a:pPr algn="ctr"/>
            <a:r>
              <a:rPr lang="he-IL" sz="3200" dirty="0"/>
              <a:t>אפיון פרויקט  - תהליך למידה</a:t>
            </a:r>
          </a:p>
          <a:p>
            <a:pPr algn="ctr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58929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מוצג כאשר המשתמש לחץ על הוספת פריט / עריכת פריט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productInput</a:t>
            </a:r>
            <a:r>
              <a:rPr lang="he-IL" dirty="0"/>
              <a:t> – יכיל שדות ריקים אם המשתמש בחר בהוספת פריט חדש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productInput</a:t>
            </a:r>
            <a:r>
              <a:rPr lang="he-IL" dirty="0"/>
              <a:t> – יכיל שדות מלאים בפרטי המוצר אם המשתמש בחר בעריכת פריט קיים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374687" y="425378"/>
            <a:ext cx="186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err="1"/>
              <a:t>ProductInput</a:t>
            </a:r>
            <a:endParaRPr lang="he-IL" sz="24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5081521" y="3004850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17205" y="4046399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לבטל את הפעולה ולחזור לדף המוצרים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39110" y="5009263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לשמור את הפעולה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0838-A2D5-4476-96DD-FC390A5DB96F}"/>
              </a:ext>
            </a:extLst>
          </p:cNvPr>
          <p:cNvCxnSpPr>
            <a:cxnSpLocks/>
          </p:cNvCxnSpPr>
          <p:nvPr/>
        </p:nvCxnSpPr>
        <p:spPr>
          <a:xfrm flipH="1" flipV="1">
            <a:off x="2048456" y="4559626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65336" y="5261329"/>
            <a:ext cx="1050658" cy="3327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344AA7-C068-47D0-ACB6-4825D31AC6D1}"/>
              </a:ext>
            </a:extLst>
          </p:cNvPr>
          <p:cNvSpPr/>
          <p:nvPr/>
        </p:nvSpPr>
        <p:spPr>
          <a:xfrm>
            <a:off x="5081521" y="3675352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328C5-9546-40D8-A2F2-5AF06F1950DF}"/>
              </a:ext>
            </a:extLst>
          </p:cNvPr>
          <p:cNvSpPr/>
          <p:nvPr/>
        </p:nvSpPr>
        <p:spPr>
          <a:xfrm>
            <a:off x="5081521" y="4023757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12A17-27E0-4461-86DE-4DEA29ED3039}"/>
              </a:ext>
            </a:extLst>
          </p:cNvPr>
          <p:cNvSpPr/>
          <p:nvPr/>
        </p:nvSpPr>
        <p:spPr>
          <a:xfrm>
            <a:off x="5081521" y="4376606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A62CBB-8E10-4EE3-9782-FCBB2361D352}"/>
              </a:ext>
            </a:extLst>
          </p:cNvPr>
          <p:cNvSpPr/>
          <p:nvPr/>
        </p:nvSpPr>
        <p:spPr>
          <a:xfrm>
            <a:off x="5081521" y="4711857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98D71-6AAA-4761-9F5D-6670541DD1F8}"/>
              </a:ext>
            </a:extLst>
          </p:cNvPr>
          <p:cNvSpPr/>
          <p:nvPr/>
        </p:nvSpPr>
        <p:spPr>
          <a:xfrm>
            <a:off x="5081521" y="5047108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14BB2-BC3A-483B-B647-A60ED7677A2C}"/>
              </a:ext>
            </a:extLst>
          </p:cNvPr>
          <p:cNvSpPr/>
          <p:nvPr/>
        </p:nvSpPr>
        <p:spPr>
          <a:xfrm>
            <a:off x="5081521" y="5363162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DC7200-CB3F-40CD-8224-BA739822F977}"/>
              </a:ext>
            </a:extLst>
          </p:cNvPr>
          <p:cNvSpPr/>
          <p:nvPr/>
        </p:nvSpPr>
        <p:spPr>
          <a:xfrm>
            <a:off x="5081521" y="5683488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7931B-F313-4CC4-9733-CFF3904F5DD8}"/>
              </a:ext>
            </a:extLst>
          </p:cNvPr>
          <p:cNvSpPr/>
          <p:nvPr/>
        </p:nvSpPr>
        <p:spPr>
          <a:xfrm>
            <a:off x="5081521" y="3340101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271E2C-8592-42FD-B9E2-9EF691F7E4E7}"/>
              </a:ext>
            </a:extLst>
          </p:cNvPr>
          <p:cNvSpPr txBox="1"/>
          <p:nvPr/>
        </p:nvSpPr>
        <p:spPr>
          <a:xfrm>
            <a:off x="8707817" y="3773297"/>
            <a:ext cx="2532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marketer</a:t>
            </a:r>
            <a:endParaRPr lang="he-IL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35BA6-5305-43BD-8497-73F3DCC32305}"/>
              </a:ext>
            </a:extLst>
          </p:cNvPr>
          <p:cNvSpPr txBox="1"/>
          <p:nvPr/>
        </p:nvSpPr>
        <p:spPr>
          <a:xfrm>
            <a:off x="8707817" y="3301650"/>
            <a:ext cx="2532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8F8560-2EFD-4C03-86B2-C6895D384002}"/>
              </a:ext>
            </a:extLst>
          </p:cNvPr>
          <p:cNvSpPr txBox="1"/>
          <p:nvPr/>
        </p:nvSpPr>
        <p:spPr>
          <a:xfrm>
            <a:off x="8722357" y="4319515"/>
            <a:ext cx="25177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productionDate</a:t>
            </a:r>
            <a:endParaRPr lang="he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77B1E-2683-48F9-A8B6-46AFFD9A0A93}"/>
              </a:ext>
            </a:extLst>
          </p:cNvPr>
          <p:cNvSpPr txBox="1"/>
          <p:nvPr/>
        </p:nvSpPr>
        <p:spPr>
          <a:xfrm>
            <a:off x="8712342" y="5874459"/>
            <a:ext cx="2527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price</a:t>
            </a:r>
            <a:endParaRPr lang="he-IL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87BED-BE3C-452A-852B-68EA44429E5E}"/>
              </a:ext>
            </a:extLst>
          </p:cNvPr>
          <p:cNvSpPr txBox="1"/>
          <p:nvPr/>
        </p:nvSpPr>
        <p:spPr>
          <a:xfrm>
            <a:off x="8707816" y="6365690"/>
            <a:ext cx="25322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</a:t>
            </a:r>
            <a:r>
              <a:rPr lang="en-US" sz="1400" dirty="0"/>
              <a:t>image</a:t>
            </a:r>
            <a:r>
              <a:rPr lang="he-IL" sz="14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2F0215-DE7F-46DF-9D8F-93CD0A005735}"/>
              </a:ext>
            </a:extLst>
          </p:cNvPr>
          <p:cNvSpPr txBox="1"/>
          <p:nvPr/>
        </p:nvSpPr>
        <p:spPr>
          <a:xfrm>
            <a:off x="8722358" y="2385885"/>
            <a:ext cx="2517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title</a:t>
            </a:r>
            <a:endParaRPr lang="he-IL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A7C78-6D03-45E4-97AF-7FCFFD432235}"/>
              </a:ext>
            </a:extLst>
          </p:cNvPr>
          <p:cNvSpPr txBox="1"/>
          <p:nvPr/>
        </p:nvSpPr>
        <p:spPr>
          <a:xfrm>
            <a:off x="8707816" y="2848979"/>
            <a:ext cx="25322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</a:t>
            </a:r>
            <a:r>
              <a:rPr lang="en-US" sz="1400" dirty="0"/>
              <a:t> subtitle</a:t>
            </a:r>
            <a:r>
              <a:rPr lang="he-IL" sz="14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EA1E5-F729-4CE8-AF0B-DEE396076281}"/>
              </a:ext>
            </a:extLst>
          </p:cNvPr>
          <p:cNvSpPr txBox="1"/>
          <p:nvPr/>
        </p:nvSpPr>
        <p:spPr>
          <a:xfrm>
            <a:off x="8722358" y="4856594"/>
            <a:ext cx="2517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description</a:t>
            </a:r>
            <a:endParaRPr lang="he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2C0E0-239F-4794-9619-026A11FA8CF0}"/>
              </a:ext>
            </a:extLst>
          </p:cNvPr>
          <p:cNvSpPr txBox="1"/>
          <p:nvPr/>
        </p:nvSpPr>
        <p:spPr>
          <a:xfrm>
            <a:off x="8722358" y="5377831"/>
            <a:ext cx="2517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productSize</a:t>
            </a:r>
            <a:endParaRPr lang="he-IL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B36A3E-3C21-4F6A-BB43-FECA4EE8D344}"/>
              </a:ext>
            </a:extLst>
          </p:cNvPr>
          <p:cNvCxnSpPr>
            <a:cxnSpLocks/>
          </p:cNvCxnSpPr>
          <p:nvPr/>
        </p:nvCxnSpPr>
        <p:spPr>
          <a:xfrm flipV="1">
            <a:off x="8194669" y="2563922"/>
            <a:ext cx="633775" cy="5884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843F28-1373-4245-9723-C5992F1FBBBD}"/>
              </a:ext>
            </a:extLst>
          </p:cNvPr>
          <p:cNvCxnSpPr>
            <a:cxnSpLocks/>
          </p:cNvCxnSpPr>
          <p:nvPr/>
        </p:nvCxnSpPr>
        <p:spPr>
          <a:xfrm flipV="1">
            <a:off x="8261586" y="3001555"/>
            <a:ext cx="566858" cy="4991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C102CD-DE77-4002-BDE5-70475830536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237410" y="3455539"/>
            <a:ext cx="470407" cy="3522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AB0934-2F08-4430-86E6-BAA3D1D593E4}"/>
              </a:ext>
            </a:extLst>
          </p:cNvPr>
          <p:cNvCxnSpPr>
            <a:cxnSpLocks/>
          </p:cNvCxnSpPr>
          <p:nvPr/>
        </p:nvCxnSpPr>
        <p:spPr>
          <a:xfrm flipV="1">
            <a:off x="8194669" y="3858149"/>
            <a:ext cx="633775" cy="3130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EB088F-DCDA-4508-BCB4-5449E3C1A25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170493" y="4473404"/>
            <a:ext cx="551864" cy="748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4A8154-7358-4B7B-B3CC-5713747C8EF8}"/>
              </a:ext>
            </a:extLst>
          </p:cNvPr>
          <p:cNvCxnSpPr>
            <a:cxnSpLocks/>
          </p:cNvCxnSpPr>
          <p:nvPr/>
        </p:nvCxnSpPr>
        <p:spPr>
          <a:xfrm>
            <a:off x="8182836" y="4854069"/>
            <a:ext cx="645608" cy="201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CDB352-ACED-40BD-8094-B0F40E97BF91}"/>
              </a:ext>
            </a:extLst>
          </p:cNvPr>
          <p:cNvCxnSpPr>
            <a:cxnSpLocks/>
          </p:cNvCxnSpPr>
          <p:nvPr/>
        </p:nvCxnSpPr>
        <p:spPr>
          <a:xfrm>
            <a:off x="8240992" y="5188377"/>
            <a:ext cx="654369" cy="3650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54EF35-2608-40A6-A83A-2253A02AEA6A}"/>
              </a:ext>
            </a:extLst>
          </p:cNvPr>
          <p:cNvCxnSpPr>
            <a:cxnSpLocks/>
          </p:cNvCxnSpPr>
          <p:nvPr/>
        </p:nvCxnSpPr>
        <p:spPr>
          <a:xfrm>
            <a:off x="8237410" y="5515032"/>
            <a:ext cx="591034" cy="4745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61DC89-7D9C-45A5-B1E7-CE0EFA988D4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03768" y="5880703"/>
            <a:ext cx="304048" cy="6388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853A36C-D1EB-4479-B1B0-EFE370D42CCD}"/>
              </a:ext>
            </a:extLst>
          </p:cNvPr>
          <p:cNvSpPr txBox="1"/>
          <p:nvPr/>
        </p:nvSpPr>
        <p:spPr>
          <a:xfrm>
            <a:off x="4973178" y="2678563"/>
            <a:ext cx="1709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sz="1400" dirty="0"/>
              <a:t>Product - input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2096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8"/>
            <a:ext cx="5402961" cy="29093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מוצג כאשר המשתמש לחץ על עריכת פרטי החנות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storeInput</a:t>
            </a:r>
            <a:r>
              <a:rPr lang="he-IL" dirty="0"/>
              <a:t> – יכיל שדות ריקים אם המשתמש עדיין לא הגדיר ערכים קודמים לפרטי החנות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storeInput</a:t>
            </a:r>
            <a:r>
              <a:rPr lang="he-IL" dirty="0"/>
              <a:t> – יכיל שדות מלאים בפרטי המוצר אם המשתמש כבר הזין בעבר ערכים ומעוניין לשנות אותם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536333" y="425378"/>
            <a:ext cx="154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err="1"/>
              <a:t>StoreInput</a:t>
            </a:r>
            <a:endParaRPr lang="he-IL" sz="24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5755748" y="5078796"/>
            <a:ext cx="2396080" cy="35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293909" y="5078795"/>
            <a:ext cx="2242424" cy="35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5081521" y="3004850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6109205" y="5646227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לבטל את הפעולה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701289" y="5643536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לשמור את הפעולה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0838-A2D5-4476-96DD-FC390A5DB96F}"/>
              </a:ext>
            </a:extLst>
          </p:cNvPr>
          <p:cNvCxnSpPr>
            <a:cxnSpLocks/>
          </p:cNvCxnSpPr>
          <p:nvPr/>
        </p:nvCxnSpPr>
        <p:spPr>
          <a:xfrm>
            <a:off x="7106039" y="5272648"/>
            <a:ext cx="124389" cy="4258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DF44F-0EF5-4197-9427-D89DF3D818D1}"/>
              </a:ext>
            </a:extLst>
          </p:cNvPr>
          <p:cNvCxnSpPr>
            <a:cxnSpLocks/>
          </p:cNvCxnSpPr>
          <p:nvPr/>
        </p:nvCxnSpPr>
        <p:spPr>
          <a:xfrm flipH="1">
            <a:off x="4624321" y="5262533"/>
            <a:ext cx="185633" cy="4060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344AA7-C068-47D0-ACB6-4825D31AC6D1}"/>
              </a:ext>
            </a:extLst>
          </p:cNvPr>
          <p:cNvSpPr/>
          <p:nvPr/>
        </p:nvSpPr>
        <p:spPr>
          <a:xfrm>
            <a:off x="5081521" y="3675352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328C5-9546-40D8-A2F2-5AF06F1950DF}"/>
              </a:ext>
            </a:extLst>
          </p:cNvPr>
          <p:cNvSpPr/>
          <p:nvPr/>
        </p:nvSpPr>
        <p:spPr>
          <a:xfrm>
            <a:off x="5081521" y="4023757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12A17-27E0-4461-86DE-4DEA29ED3039}"/>
              </a:ext>
            </a:extLst>
          </p:cNvPr>
          <p:cNvSpPr/>
          <p:nvPr/>
        </p:nvSpPr>
        <p:spPr>
          <a:xfrm>
            <a:off x="5081521" y="4376606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A62CBB-8E10-4EE3-9782-FCBB2361D352}"/>
              </a:ext>
            </a:extLst>
          </p:cNvPr>
          <p:cNvSpPr/>
          <p:nvPr/>
        </p:nvSpPr>
        <p:spPr>
          <a:xfrm>
            <a:off x="5081521" y="4711857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F7931B-F313-4CC4-9733-CFF3904F5DD8}"/>
              </a:ext>
            </a:extLst>
          </p:cNvPr>
          <p:cNvSpPr/>
          <p:nvPr/>
        </p:nvSpPr>
        <p:spPr>
          <a:xfrm>
            <a:off x="5081521" y="3340101"/>
            <a:ext cx="3202006" cy="230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271E2C-8592-42FD-B9E2-9EF691F7E4E7}"/>
              </a:ext>
            </a:extLst>
          </p:cNvPr>
          <p:cNvSpPr txBox="1"/>
          <p:nvPr/>
        </p:nvSpPr>
        <p:spPr>
          <a:xfrm>
            <a:off x="8722358" y="3785897"/>
            <a:ext cx="2532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cityName</a:t>
            </a:r>
            <a:endParaRPr lang="he-IL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35BA6-5305-43BD-8497-73F3DCC32305}"/>
              </a:ext>
            </a:extLst>
          </p:cNvPr>
          <p:cNvSpPr txBox="1"/>
          <p:nvPr/>
        </p:nvSpPr>
        <p:spPr>
          <a:xfrm>
            <a:off x="8707817" y="3301650"/>
            <a:ext cx="2532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/>
              <a:t>country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8F8560-2EFD-4C03-86B2-C6895D384002}"/>
              </a:ext>
            </a:extLst>
          </p:cNvPr>
          <p:cNvSpPr txBox="1"/>
          <p:nvPr/>
        </p:nvSpPr>
        <p:spPr>
          <a:xfrm>
            <a:off x="8733095" y="4332974"/>
            <a:ext cx="25177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roadName</a:t>
            </a:r>
            <a:endParaRPr lang="he-IL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2F0215-DE7F-46DF-9D8F-93CD0A005735}"/>
              </a:ext>
            </a:extLst>
          </p:cNvPr>
          <p:cNvSpPr txBox="1"/>
          <p:nvPr/>
        </p:nvSpPr>
        <p:spPr>
          <a:xfrm>
            <a:off x="8722358" y="2385885"/>
            <a:ext cx="2517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storeName</a:t>
            </a:r>
            <a:endParaRPr lang="he-IL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A7C78-6D03-45E4-97AF-7FCFFD432235}"/>
              </a:ext>
            </a:extLst>
          </p:cNvPr>
          <p:cNvSpPr txBox="1"/>
          <p:nvPr/>
        </p:nvSpPr>
        <p:spPr>
          <a:xfrm>
            <a:off x="8707816" y="2848979"/>
            <a:ext cx="25322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</a:t>
            </a:r>
            <a:r>
              <a:rPr lang="en-US" sz="1400" dirty="0"/>
              <a:t> </a:t>
            </a:r>
            <a:r>
              <a:rPr lang="en-US" sz="1400" dirty="0" err="1"/>
              <a:t>mainImage</a:t>
            </a:r>
            <a:r>
              <a:rPr lang="he-IL" sz="14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EA1E5-F729-4CE8-AF0B-DEE396076281}"/>
              </a:ext>
            </a:extLst>
          </p:cNvPr>
          <p:cNvSpPr txBox="1"/>
          <p:nvPr/>
        </p:nvSpPr>
        <p:spPr>
          <a:xfrm>
            <a:off x="8722358" y="4856594"/>
            <a:ext cx="2517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 - </a:t>
            </a:r>
            <a:r>
              <a:rPr lang="en-US" sz="1400" dirty="0" err="1"/>
              <a:t>houseNumber</a:t>
            </a:r>
            <a:endParaRPr lang="he-IL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B36A3E-3C21-4F6A-BB43-FECA4EE8D344}"/>
              </a:ext>
            </a:extLst>
          </p:cNvPr>
          <p:cNvCxnSpPr>
            <a:cxnSpLocks/>
          </p:cNvCxnSpPr>
          <p:nvPr/>
        </p:nvCxnSpPr>
        <p:spPr>
          <a:xfrm flipV="1">
            <a:off x="8194669" y="2563922"/>
            <a:ext cx="633775" cy="5884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843F28-1373-4245-9723-C5992F1FBBBD}"/>
              </a:ext>
            </a:extLst>
          </p:cNvPr>
          <p:cNvCxnSpPr>
            <a:cxnSpLocks/>
          </p:cNvCxnSpPr>
          <p:nvPr/>
        </p:nvCxnSpPr>
        <p:spPr>
          <a:xfrm flipV="1">
            <a:off x="8261586" y="3001555"/>
            <a:ext cx="566858" cy="4991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C102CD-DE77-4002-BDE5-70475830536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237410" y="3455539"/>
            <a:ext cx="470407" cy="3522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AB0934-2F08-4430-86E6-BAA3D1D593E4}"/>
              </a:ext>
            </a:extLst>
          </p:cNvPr>
          <p:cNvCxnSpPr>
            <a:cxnSpLocks/>
          </p:cNvCxnSpPr>
          <p:nvPr/>
        </p:nvCxnSpPr>
        <p:spPr>
          <a:xfrm flipV="1">
            <a:off x="8194669" y="3858149"/>
            <a:ext cx="633775" cy="3130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EB088F-DCDA-4508-BCB4-5449E3C1A25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181231" y="4486863"/>
            <a:ext cx="551864" cy="748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4A8154-7358-4B7B-B3CC-5713747C8EF8}"/>
              </a:ext>
            </a:extLst>
          </p:cNvPr>
          <p:cNvCxnSpPr>
            <a:cxnSpLocks/>
          </p:cNvCxnSpPr>
          <p:nvPr/>
        </p:nvCxnSpPr>
        <p:spPr>
          <a:xfrm>
            <a:off x="8182836" y="4854069"/>
            <a:ext cx="645608" cy="2010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853A36C-D1EB-4479-B1B0-EFE370D42CCD}"/>
              </a:ext>
            </a:extLst>
          </p:cNvPr>
          <p:cNvSpPr txBox="1"/>
          <p:nvPr/>
        </p:nvSpPr>
        <p:spPr>
          <a:xfrm>
            <a:off x="4973178" y="2678563"/>
            <a:ext cx="1709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sz="1400" dirty="0"/>
              <a:t>Store - input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667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F2455-264B-4CAC-A1D9-9C71DE51FB6D}"/>
              </a:ext>
            </a:extLst>
          </p:cNvPr>
          <p:cNvSpPr/>
          <p:nvPr/>
        </p:nvSpPr>
        <p:spPr>
          <a:xfrm>
            <a:off x="1688123" y="1997612"/>
            <a:ext cx="6035040" cy="353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997612" y="236337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C657A-9FEC-440F-ABC0-B880E722415F}"/>
              </a:ext>
            </a:extLst>
          </p:cNvPr>
          <p:cNvSpPr/>
          <p:nvPr/>
        </p:nvSpPr>
        <p:spPr>
          <a:xfrm>
            <a:off x="1997612" y="489321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05053-AF78-455E-B22F-4896370FDDF3}"/>
              </a:ext>
            </a:extLst>
          </p:cNvPr>
          <p:cNvSpPr/>
          <p:nvPr/>
        </p:nvSpPr>
        <p:spPr>
          <a:xfrm>
            <a:off x="1995271" y="2965935"/>
            <a:ext cx="5219114" cy="1742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B09D6-5FCA-4BE3-9A94-3D9820B20360}"/>
              </a:ext>
            </a:extLst>
          </p:cNvPr>
          <p:cNvCxnSpPr/>
          <p:nvPr/>
        </p:nvCxnSpPr>
        <p:spPr>
          <a:xfrm flipV="1">
            <a:off x="4979964" y="1526341"/>
            <a:ext cx="1125416" cy="6189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FB402-2207-42EB-BEE7-71FBAE4E6B01}"/>
              </a:ext>
            </a:extLst>
          </p:cNvPr>
          <p:cNvCxnSpPr>
            <a:cxnSpLocks/>
          </p:cNvCxnSpPr>
          <p:nvPr/>
        </p:nvCxnSpPr>
        <p:spPr>
          <a:xfrm flipV="1">
            <a:off x="6876753" y="2567735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F158F-62EF-4AAD-A641-357E1600FE19}"/>
              </a:ext>
            </a:extLst>
          </p:cNvPr>
          <p:cNvCxnSpPr>
            <a:cxnSpLocks/>
          </p:cNvCxnSpPr>
          <p:nvPr/>
        </p:nvCxnSpPr>
        <p:spPr>
          <a:xfrm flipV="1">
            <a:off x="6876753" y="5118294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229277" y="831556"/>
            <a:ext cx="63376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</a:t>
            </a:r>
            <a:endParaRPr lang="he-IL" sz="2400" b="1" u="sng" dirty="0"/>
          </a:p>
          <a:p>
            <a:pPr algn="r" rtl="1"/>
            <a:r>
              <a:rPr lang="he-IL" dirty="0"/>
              <a:t>הקומפוננטה הראשית שתכיל בתוכה את קומפוננטות </a:t>
            </a:r>
            <a:r>
              <a:rPr lang="en-US" dirty="0" err="1"/>
              <a:t>haeder+footer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9128423" y="2336902"/>
            <a:ext cx="11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Header</a:t>
            </a:r>
            <a:endParaRPr lang="he-IL" sz="24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02693-D692-444B-BCB9-E684376F9534}"/>
              </a:ext>
            </a:extLst>
          </p:cNvPr>
          <p:cNvSpPr txBox="1"/>
          <p:nvPr/>
        </p:nvSpPr>
        <p:spPr>
          <a:xfrm>
            <a:off x="9176288" y="4707987"/>
            <a:ext cx="102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Footer</a:t>
            </a:r>
            <a:endParaRPr lang="he-IL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71787" y="226503"/>
            <a:ext cx="78899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F73B3-16CA-4041-BDDE-2F530DBDE339}"/>
              </a:ext>
            </a:extLst>
          </p:cNvPr>
          <p:cNvSpPr txBox="1"/>
          <p:nvPr/>
        </p:nvSpPr>
        <p:spPr>
          <a:xfrm>
            <a:off x="1166286" y="3035335"/>
            <a:ext cx="59438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התוכן יקבע לפי </a:t>
            </a:r>
            <a:r>
              <a:rPr lang="en-US" sz="1400" dirty="0"/>
              <a:t>routing</a:t>
            </a:r>
            <a:r>
              <a:rPr lang="he-IL" sz="1400" dirty="0"/>
              <a:t> , ויכול להיות אחד מהאופציות הבאות:</a:t>
            </a:r>
            <a:endParaRPr lang="en-US" sz="1400" dirty="0"/>
          </a:p>
          <a:p>
            <a:pPr algn="r" rtl="1"/>
            <a:endParaRPr lang="he-IL" sz="1400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he-IL" sz="1400" dirty="0"/>
              <a:t> </a:t>
            </a:r>
            <a:r>
              <a:rPr lang="en-US" sz="1400" b="1" dirty="0"/>
              <a:t>Home</a:t>
            </a:r>
            <a:r>
              <a:rPr lang="he-IL" sz="1400" dirty="0"/>
              <a:t> - ערך דיפולטיבי</a:t>
            </a:r>
            <a:endParaRPr lang="en-US" sz="1400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1400" dirty="0"/>
              <a:t>Login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1400" dirty="0"/>
              <a:t>Register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1400" dirty="0" err="1"/>
              <a:t>MyStore</a:t>
            </a:r>
            <a:endParaRPr lang="en-US" sz="1400" dirty="0"/>
          </a:p>
          <a:p>
            <a:pPr lvl="3" algn="r" rt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274428" y="949996"/>
            <a:ext cx="6546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4840119" y="54734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346326" y="256304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7540254" y="2932942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>
            <a:off x="5655622" y="2726535"/>
            <a:ext cx="1002830" cy="17824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7301477" y="4619771"/>
            <a:ext cx="22111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כפתור ראשון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 login</a:t>
            </a:r>
            <a:r>
              <a:rPr lang="he-IL" sz="1400" dirty="0"/>
              <a:t>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יופיע רק כאשר המשתמש אנונימי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4943534" y="4619771"/>
            <a:ext cx="22111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כפתור שני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register</a:t>
            </a:r>
            <a:r>
              <a:rPr lang="he-IL" sz="1400" dirty="0"/>
              <a:t>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יופיע רק כאשר המשתמש אנונימי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כפתור שלישי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logout</a:t>
            </a:r>
            <a:r>
              <a:rPr lang="he-IL" sz="1400" dirty="0"/>
              <a:t>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יופיע רק כאשר המשתמש לא אנונימי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27648" y="4604382"/>
            <a:ext cx="22111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כפתור רביעי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my store</a:t>
            </a:r>
            <a:r>
              <a:rPr lang="he-IL" sz="1400" dirty="0"/>
              <a:t>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יופיע רק כאשר המשתמש לא אנונימי</a:t>
            </a:r>
          </a:p>
          <a:p>
            <a:pPr algn="r" rtl="1"/>
            <a:endParaRPr lang="he-IL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/>
          <p:cNvSpPr/>
          <p:nvPr/>
        </p:nvSpPr>
        <p:spPr>
          <a:xfrm>
            <a:off x="399658" y="178009"/>
            <a:ext cx="7889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86C8F7-C48A-4960-BEAC-8FC00E60C91C}"/>
              </a:ext>
            </a:extLst>
          </p:cNvPr>
          <p:cNvSpPr/>
          <p:nvPr/>
        </p:nvSpPr>
        <p:spPr>
          <a:xfrm>
            <a:off x="6822190" y="256304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 ©  2018 - all rights reserved – Anna Karp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345793" y="949996"/>
            <a:ext cx="6474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</a:t>
            </a:r>
            <a:r>
              <a:rPr lang="en-US" dirty="0"/>
              <a:t>footer</a:t>
            </a:r>
            <a:r>
              <a:rPr lang="he-IL" dirty="0"/>
              <a:t> של הדף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Footer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Footer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4887988" y="547341"/>
            <a:ext cx="102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Footer</a:t>
            </a:r>
            <a:endParaRPr lang="he-IL" sz="2400" b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6219357" y="2990267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5346326" y="4837485"/>
            <a:ext cx="22111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השנה המוצגת ב"כל הזכויות שמורות" – תהיה השנה הנוכחית על ידי קוד דינמי (ולא </a:t>
            </a:r>
            <a:r>
              <a:rPr lang="en-US" sz="1600" dirty="0"/>
              <a:t>hard coded</a:t>
            </a:r>
            <a:r>
              <a:rPr lang="he-IL" sz="1600" dirty="0"/>
              <a:t>)</a:t>
            </a:r>
            <a:endParaRPr lang="he-IL" sz="1400" dirty="0"/>
          </a:p>
        </p:txBody>
      </p:sp>
      <p:sp>
        <p:nvSpPr>
          <p:cNvPr id="7" name="מלבן 6"/>
          <p:cNvSpPr/>
          <p:nvPr/>
        </p:nvSpPr>
        <p:spPr>
          <a:xfrm>
            <a:off x="399658" y="178009"/>
            <a:ext cx="7889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3</a:t>
            </a:r>
          </a:p>
        </p:txBody>
      </p:sp>
    </p:spTree>
    <p:extLst>
      <p:ext uri="{BB962C8B-B14F-4D97-AF65-F5344CB8AC3E}">
        <p14:creationId xmlns:p14="http://schemas.microsoft.com/office/powerpoint/2010/main" val="10635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4079630" y="2700996"/>
            <a:ext cx="7542217" cy="34184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App</a:t>
            </a:r>
            <a:r>
              <a:rPr lang="he-IL" dirty="0"/>
              <a:t> הדיפולטיבי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  <a:r>
              <a:rPr lang="he-IL" dirty="0"/>
              <a:t> אינו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(בהתאם ל</a:t>
            </a:r>
            <a:r>
              <a:rPr lang="en-US" dirty="0"/>
              <a:t>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834450" y="425378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Home</a:t>
            </a:r>
            <a:endParaRPr lang="he-IL" sz="2400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360965-C94A-490C-B48B-902362BC4987}"/>
              </a:ext>
            </a:extLst>
          </p:cNvPr>
          <p:cNvSpPr/>
          <p:nvPr/>
        </p:nvSpPr>
        <p:spPr>
          <a:xfrm>
            <a:off x="7278727" y="3342629"/>
            <a:ext cx="1472867" cy="138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 flipV="1">
            <a:off x="3077627" y="2679284"/>
            <a:ext cx="4709118" cy="11552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866479" y="2522202"/>
            <a:ext cx="22111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ניהול מערכת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0B32B-D780-4543-84C2-375EBBBC2DD8}"/>
              </a:ext>
            </a:extLst>
          </p:cNvPr>
          <p:cNvSpPr txBox="1"/>
          <p:nvPr/>
        </p:nvSpPr>
        <p:spPr>
          <a:xfrm>
            <a:off x="6309099" y="2900822"/>
            <a:ext cx="332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Store-Mange System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E8303-3DC5-4CA3-A9BC-1D27A175CF23}"/>
              </a:ext>
            </a:extLst>
          </p:cNvPr>
          <p:cNvSpPr txBox="1"/>
          <p:nvPr/>
        </p:nvSpPr>
        <p:spPr>
          <a:xfrm>
            <a:off x="6637893" y="4996952"/>
            <a:ext cx="2929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Create your own online shop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In a simple way</a:t>
            </a:r>
          </a:p>
          <a:p>
            <a:endParaRPr lang="en-US" dirty="0"/>
          </a:p>
        </p:txBody>
      </p:sp>
      <p:sp>
        <p:nvSpPr>
          <p:cNvPr id="15" name="מלבן 14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4.0</a:t>
            </a:r>
          </a:p>
        </p:txBody>
      </p:sp>
    </p:spTree>
    <p:extLst>
      <p:ext uri="{BB962C8B-B14F-4D97-AF65-F5344CB8AC3E}">
        <p14:creationId xmlns:p14="http://schemas.microsoft.com/office/powerpoint/2010/main" val="426238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4304714" cy="319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7968844" y="5135524"/>
            <a:ext cx="1448972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091310" y="308082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091310" y="397233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6182248" y="3450154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6182247" y="4354059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69FF3-53DB-47E7-82D4-ACBF7F7A52E5}"/>
              </a:ext>
            </a:extLst>
          </p:cNvPr>
          <p:cNvCxnSpPr>
            <a:cxnSpLocks/>
          </p:cNvCxnSpPr>
          <p:nvPr/>
        </p:nvCxnSpPr>
        <p:spPr>
          <a:xfrm flipH="1" flipV="1">
            <a:off x="4060132" y="2842550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E47FF-9336-4277-BEEF-93894962FD64}"/>
              </a:ext>
            </a:extLst>
          </p:cNvPr>
          <p:cNvSpPr txBox="1"/>
          <p:nvPr/>
        </p:nvSpPr>
        <p:spPr>
          <a:xfrm>
            <a:off x="2110226" y="2319330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המשתמש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2110226" y="4334739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לסיסמה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>
            <a:off x="4059428" y="4516694"/>
            <a:ext cx="19577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2110226" y="5263846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login</a:t>
            </a:r>
            <a:endParaRPr lang="he-IL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059429" y="5373581"/>
            <a:ext cx="36637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30891-58F2-49C3-9359-8A652A0159B7}"/>
              </a:ext>
            </a:extLst>
          </p:cNvPr>
          <p:cNvSpPr/>
          <p:nvPr/>
        </p:nvSpPr>
        <p:spPr>
          <a:xfrm>
            <a:off x="1563353" y="901329"/>
            <a:ext cx="9115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 App</a:t>
            </a:r>
            <a:r>
              <a:rPr lang="he-IL" dirty="0"/>
              <a:t>לאחר שהלקוח לחץ על הכפתור </a:t>
            </a:r>
            <a:r>
              <a:rPr lang="en-US" dirty="0"/>
              <a:t> login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  <a:r>
              <a:rPr lang="he-IL" dirty="0"/>
              <a:t> אינו חלק שיוצג תמיד ב </a:t>
            </a:r>
            <a:r>
              <a:rPr lang="en-US" dirty="0"/>
              <a:t> App</a:t>
            </a:r>
            <a:r>
              <a:rPr lang="he-IL" dirty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(בהתאם ל</a:t>
            </a:r>
            <a:r>
              <a:rPr lang="en-US" dirty="0"/>
              <a:t> routing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876131" y="42537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Login</a:t>
            </a:r>
            <a:endParaRPr lang="he-IL" sz="2400" b="1" u="sng" dirty="0"/>
          </a:p>
        </p:txBody>
      </p:sp>
      <p:sp>
        <p:nvSpPr>
          <p:cNvPr id="16" name="מלבן 15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4.1</a:t>
            </a:r>
          </a:p>
        </p:txBody>
      </p:sp>
    </p:spTree>
    <p:extLst>
      <p:ext uri="{BB962C8B-B14F-4D97-AF65-F5344CB8AC3E}">
        <p14:creationId xmlns:p14="http://schemas.microsoft.com/office/powerpoint/2010/main" val="36168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5148776" cy="33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9154722" y="5546232"/>
            <a:ext cx="1448972" cy="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091310" y="308082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118496" y="453600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7356400" y="3096205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56400" y="3581445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69FF3-53DB-47E7-82D4-ACBF7F7A52E5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4239921" y="2640719"/>
            <a:ext cx="1851389" cy="624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90443" y="457317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לסיסמה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 flipV="1">
            <a:off x="4293906" y="4706660"/>
            <a:ext cx="1824590" cy="280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1674054" y="5646822"/>
            <a:ext cx="25268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register</a:t>
            </a:r>
            <a:endParaRPr lang="he-IL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275002" y="5712903"/>
            <a:ext cx="4743163" cy="1955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700060" y="323369"/>
            <a:ext cx="121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Register</a:t>
            </a:r>
            <a:endParaRPr lang="he-IL" sz="24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A3523-72E6-4936-AB92-1744B8A6384F}"/>
              </a:ext>
            </a:extLst>
          </p:cNvPr>
          <p:cNvSpPr/>
          <p:nvPr/>
        </p:nvSpPr>
        <p:spPr>
          <a:xfrm>
            <a:off x="7368125" y="4078598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BE3E8-0D09-4952-A2E4-EE8520693930}"/>
              </a:ext>
            </a:extLst>
          </p:cNvPr>
          <p:cNvSpPr/>
          <p:nvPr/>
        </p:nvSpPr>
        <p:spPr>
          <a:xfrm>
            <a:off x="7368125" y="4563838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6123777" y="3579573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3C373-89E7-42A8-A507-E04344FCF8F4}"/>
              </a:ext>
            </a:extLst>
          </p:cNvPr>
          <p:cNvSpPr txBox="1"/>
          <p:nvPr/>
        </p:nvSpPr>
        <p:spPr>
          <a:xfrm>
            <a:off x="6122830" y="404624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D4FF-6EE6-4B47-85EC-7BDCF11F4251}"/>
              </a:ext>
            </a:extLst>
          </p:cNvPr>
          <p:cNvCxnSpPr>
            <a:cxnSpLocks/>
          </p:cNvCxnSpPr>
          <p:nvPr/>
        </p:nvCxnSpPr>
        <p:spPr>
          <a:xfrm flipH="1" flipV="1">
            <a:off x="4275002" y="3994535"/>
            <a:ext cx="1894962" cy="2167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E14B2C-352D-4422-9243-AB128C168EED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flipH="1" flipV="1">
            <a:off x="4239921" y="3315462"/>
            <a:ext cx="1883856" cy="4487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F8C67E-6123-4857-A942-92EB14DD3742}"/>
              </a:ext>
            </a:extLst>
          </p:cNvPr>
          <p:cNvSpPr txBox="1"/>
          <p:nvPr/>
        </p:nvSpPr>
        <p:spPr>
          <a:xfrm>
            <a:off x="1674054" y="385350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משתמש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FDBDD-A318-4925-8CC3-E2AA2FEB60EC}"/>
              </a:ext>
            </a:extLst>
          </p:cNvPr>
          <p:cNvSpPr txBox="1"/>
          <p:nvPr/>
        </p:nvSpPr>
        <p:spPr>
          <a:xfrm>
            <a:off x="1690443" y="316157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משפחה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FCFC9-D2B4-4AAC-A645-A0FB6E0F8456}"/>
              </a:ext>
            </a:extLst>
          </p:cNvPr>
          <p:cNvSpPr txBox="1"/>
          <p:nvPr/>
        </p:nvSpPr>
        <p:spPr>
          <a:xfrm>
            <a:off x="1690443" y="2486830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פרטי</a:t>
            </a:r>
          </a:p>
        </p:txBody>
      </p:sp>
      <p:sp>
        <p:nvSpPr>
          <p:cNvPr id="31" name="מלבן 30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AC52E8-63FB-4014-9BDE-B8CCB913D3BD}"/>
              </a:ext>
            </a:extLst>
          </p:cNvPr>
          <p:cNvSpPr/>
          <p:nvPr/>
        </p:nvSpPr>
        <p:spPr>
          <a:xfrm>
            <a:off x="1563353" y="901329"/>
            <a:ext cx="9115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 App</a:t>
            </a:r>
            <a:r>
              <a:rPr lang="he-IL" dirty="0"/>
              <a:t>לאחר שהלקוח לחץ על הכפתור </a:t>
            </a:r>
            <a:r>
              <a:rPr lang="en-US" dirty="0"/>
              <a:t> register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  <a:r>
              <a:rPr lang="he-IL" dirty="0"/>
              <a:t> אינו חלק שיוצג תמיד ב </a:t>
            </a:r>
            <a:r>
              <a:rPr lang="en-US" dirty="0"/>
              <a:t> App</a:t>
            </a:r>
            <a:r>
              <a:rPr lang="he-IL" dirty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(בהתאם ל</a:t>
            </a:r>
            <a:r>
              <a:rPr lang="en-US" dirty="0"/>
              <a:t> routing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9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3952054" y="2082018"/>
            <a:ext cx="7542217" cy="4278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611704" y="768148"/>
            <a:ext cx="913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App</a:t>
            </a:r>
            <a:r>
              <a:rPr lang="he-IL" dirty="0"/>
              <a:t> לאחר שהלקוח לחץ על הכפתור "</a:t>
            </a:r>
            <a:r>
              <a:rPr lang="en-US" dirty="0"/>
              <a:t>my - store</a:t>
            </a:r>
            <a:r>
              <a:rPr lang="he-IL" dirty="0"/>
              <a:t>" שנמצא בחלק ה</a:t>
            </a:r>
            <a:r>
              <a:rPr lang="en-US" dirty="0"/>
              <a:t>header</a:t>
            </a:r>
            <a:r>
              <a:rPr lang="he-IL" dirty="0"/>
              <a:t>, ובה יוצג פרטי החנות הדיגיטלית שמנוהלת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err="1"/>
              <a:t>MyStore</a:t>
            </a:r>
            <a:r>
              <a:rPr lang="he-IL" dirty="0"/>
              <a:t> אינו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(בהתאם ל</a:t>
            </a:r>
            <a:r>
              <a:rPr lang="en-US" dirty="0"/>
              <a:t> routing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670980" y="425378"/>
            <a:ext cx="1276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err="1"/>
              <a:t>MyStore</a:t>
            </a:r>
            <a:endParaRPr lang="he-IL" sz="2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674470" y="1901421"/>
            <a:ext cx="272360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לעריכת פרטי החנות</a:t>
            </a:r>
          </a:p>
          <a:p>
            <a:pPr algn="ctr" rtl="1"/>
            <a:r>
              <a:rPr lang="he-IL" sz="1400" dirty="0"/>
              <a:t>לעריכת פרטי החנות - יציג את קומפוננטת </a:t>
            </a:r>
            <a:r>
              <a:rPr lang="en-US" sz="1400" dirty="0" err="1"/>
              <a:t>StoreInput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5339337" y="371500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>
            <a:off x="2968283" y="5120638"/>
            <a:ext cx="19598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506437" y="4147412"/>
            <a:ext cx="23376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יוצגו כל מוצרי החנות שהמנהל הוסיף לחנות.</a:t>
            </a:r>
          </a:p>
          <a:p>
            <a:pPr algn="r" rtl="1"/>
            <a:r>
              <a:rPr lang="he-IL" sz="1400" dirty="0"/>
              <a:t>כל תת-ריבוע הינו מופע של קומפוננטת</a:t>
            </a:r>
            <a:endParaRPr lang="en-US" sz="1400" dirty="0"/>
          </a:p>
          <a:p>
            <a:pPr algn="r" rtl="1"/>
            <a:r>
              <a:rPr lang="he-IL" sz="1400" dirty="0"/>
              <a:t> </a:t>
            </a:r>
            <a:r>
              <a:rPr lang="en-US" sz="1400" dirty="0" err="1"/>
              <a:t>ProductInfo</a:t>
            </a:r>
            <a:r>
              <a:rPr lang="he-IL" sz="1400" dirty="0"/>
              <a:t> המציגה את המידע המקוצר עבור מוצר בודד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6FDCA-9824-4C39-B3DA-A38EA87A2906}"/>
              </a:ext>
            </a:extLst>
          </p:cNvPr>
          <p:cNvSpPr/>
          <p:nvPr/>
        </p:nvSpPr>
        <p:spPr>
          <a:xfrm>
            <a:off x="6309103" y="2245475"/>
            <a:ext cx="2526712" cy="18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59CD9-C962-444B-8EA7-7FDBB7DCB979}"/>
              </a:ext>
            </a:extLst>
          </p:cNvPr>
          <p:cNvSpPr/>
          <p:nvPr/>
        </p:nvSpPr>
        <p:spPr>
          <a:xfrm>
            <a:off x="6599044" y="371500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C83CC-894A-456B-8A79-7D2D8F40D093}"/>
              </a:ext>
            </a:extLst>
          </p:cNvPr>
          <p:cNvSpPr/>
          <p:nvPr/>
        </p:nvSpPr>
        <p:spPr>
          <a:xfrm>
            <a:off x="7850738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28DC1-BB50-41D3-8C36-9360A58CCAB6}"/>
              </a:ext>
            </a:extLst>
          </p:cNvPr>
          <p:cNvSpPr/>
          <p:nvPr/>
        </p:nvSpPr>
        <p:spPr>
          <a:xfrm>
            <a:off x="9084044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9E90B-C070-4E22-937F-23CD302A5AC7}"/>
              </a:ext>
            </a:extLst>
          </p:cNvPr>
          <p:cNvSpPr/>
          <p:nvPr/>
        </p:nvSpPr>
        <p:spPr>
          <a:xfrm>
            <a:off x="5351057" y="4936549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0D44F-2FC6-4A24-B8D5-E7C4CE644672}"/>
              </a:ext>
            </a:extLst>
          </p:cNvPr>
          <p:cNvSpPr/>
          <p:nvPr/>
        </p:nvSpPr>
        <p:spPr>
          <a:xfrm>
            <a:off x="6610764" y="493654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BB1F2-D802-4CEA-AA0B-93032E483FAA}"/>
              </a:ext>
            </a:extLst>
          </p:cNvPr>
          <p:cNvSpPr/>
          <p:nvPr/>
        </p:nvSpPr>
        <p:spPr>
          <a:xfrm>
            <a:off x="7862458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E1F80-2FD2-49FA-97BA-453AFD779067}"/>
              </a:ext>
            </a:extLst>
          </p:cNvPr>
          <p:cNvSpPr/>
          <p:nvPr/>
        </p:nvSpPr>
        <p:spPr>
          <a:xfrm>
            <a:off x="9095764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3CD8C-00E2-457E-B788-17358A309426}"/>
              </a:ext>
            </a:extLst>
          </p:cNvPr>
          <p:cNvSpPr/>
          <p:nvPr/>
        </p:nvSpPr>
        <p:spPr>
          <a:xfrm>
            <a:off x="5106572" y="3488789"/>
            <a:ext cx="5233182" cy="26293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1B0EC2-7F24-4CC1-B3F8-CBAAFD9E6B86}"/>
              </a:ext>
            </a:extLst>
          </p:cNvPr>
          <p:cNvSpPr/>
          <p:nvPr/>
        </p:nvSpPr>
        <p:spPr>
          <a:xfrm>
            <a:off x="6309104" y="2555824"/>
            <a:ext cx="2530718" cy="22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5631A-9DCC-4A09-BBE5-9A3641355A01}"/>
              </a:ext>
            </a:extLst>
          </p:cNvPr>
          <p:cNvSpPr/>
          <p:nvPr/>
        </p:nvSpPr>
        <p:spPr>
          <a:xfrm>
            <a:off x="6309103" y="2917527"/>
            <a:ext cx="2526711" cy="17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467BA-2DFB-473B-9FB0-22576B53A735}"/>
              </a:ext>
            </a:extLst>
          </p:cNvPr>
          <p:cNvSpPr txBox="1"/>
          <p:nvPr/>
        </p:nvSpPr>
        <p:spPr>
          <a:xfrm>
            <a:off x="8886959" y="222283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200" dirty="0"/>
              <a:t>שם החנות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8F17D-8C3D-4A43-9160-8D364CF68A99}"/>
              </a:ext>
            </a:extLst>
          </p:cNvPr>
          <p:cNvSpPr txBox="1"/>
          <p:nvPr/>
        </p:nvSpPr>
        <p:spPr>
          <a:xfrm>
            <a:off x="8935847" y="250158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200" dirty="0"/>
              <a:t>כתובת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9E18C-9E24-449E-9203-17B272253AF9}"/>
              </a:ext>
            </a:extLst>
          </p:cNvPr>
          <p:cNvSpPr txBox="1"/>
          <p:nvPr/>
        </p:nvSpPr>
        <p:spPr>
          <a:xfrm>
            <a:off x="8978402" y="284051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200" dirty="0"/>
              <a:t>מדינה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701ED0-6B6D-4131-9A33-3EED6D18C77B}"/>
              </a:ext>
            </a:extLst>
          </p:cNvPr>
          <p:cNvSpPr/>
          <p:nvPr/>
        </p:nvSpPr>
        <p:spPr>
          <a:xfrm>
            <a:off x="4217754" y="2689036"/>
            <a:ext cx="1024914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53C8D-87C0-4B3A-A0D0-D8E155770B21}"/>
              </a:ext>
            </a:extLst>
          </p:cNvPr>
          <p:cNvSpPr/>
          <p:nvPr/>
        </p:nvSpPr>
        <p:spPr>
          <a:xfrm>
            <a:off x="4217754" y="2294586"/>
            <a:ext cx="1024914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4B46C-C331-401F-8604-4DAA08F636F0}"/>
              </a:ext>
            </a:extLst>
          </p:cNvPr>
          <p:cNvSpPr txBox="1"/>
          <p:nvPr/>
        </p:nvSpPr>
        <p:spPr>
          <a:xfrm>
            <a:off x="674470" y="2772365"/>
            <a:ext cx="27443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להוספת מוצר חדש לחנות</a:t>
            </a:r>
            <a:r>
              <a:rPr lang="en-US" sz="1400" dirty="0"/>
              <a:t> - </a:t>
            </a:r>
            <a:r>
              <a:rPr lang="he-IL" sz="1400" dirty="0"/>
              <a:t>יציג את קומפוננטת </a:t>
            </a:r>
            <a:r>
              <a:rPr lang="en-US" sz="1400" dirty="0" err="1"/>
              <a:t>ProductInput</a:t>
            </a:r>
            <a:endParaRPr lang="he-IL" sz="1400" dirty="0"/>
          </a:p>
          <a:p>
            <a:pPr algn="ctr" rtl="1"/>
            <a:endParaRPr lang="he-IL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3C3C72-61B7-4575-8E5E-53B59E42B668}"/>
              </a:ext>
            </a:extLst>
          </p:cNvPr>
          <p:cNvCxnSpPr>
            <a:cxnSpLocks/>
          </p:cNvCxnSpPr>
          <p:nvPr/>
        </p:nvCxnSpPr>
        <p:spPr>
          <a:xfrm flipH="1" flipV="1">
            <a:off x="3418836" y="2222833"/>
            <a:ext cx="662917" cy="2102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B5C8FC-C245-44BE-BDBE-032F71F44F1C}"/>
              </a:ext>
            </a:extLst>
          </p:cNvPr>
          <p:cNvCxnSpPr>
            <a:cxnSpLocks/>
          </p:cNvCxnSpPr>
          <p:nvPr/>
        </p:nvCxnSpPr>
        <p:spPr>
          <a:xfrm flipH="1">
            <a:off x="3540664" y="2837386"/>
            <a:ext cx="590393" cy="3043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מייצגת את ריבוע ברשימת המוצרים המוצגים ב</a:t>
            </a:r>
            <a:r>
              <a:rPr lang="en-US" dirty="0" err="1"/>
              <a:t>MyStore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465222" y="425378"/>
            <a:ext cx="16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 err="1"/>
              <a:t>ProductInfo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339110" y="2557617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המוצר</a:t>
            </a:r>
          </a:p>
          <a:p>
            <a:pPr algn="ctr" rtl="1"/>
            <a:r>
              <a:rPr lang="he-IL" sz="1400" dirty="0"/>
              <a:t>אודותיו מפורט המידע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291071" y="2532336"/>
            <a:ext cx="221114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המוצר.</a:t>
            </a:r>
          </a:p>
          <a:p>
            <a:pPr algn="r" rtl="1"/>
            <a:r>
              <a:rPr lang="he-IL" sz="1400" dirty="0"/>
              <a:t>המידע יכלול: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"title“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"subtitle“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“manufacturer“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“marketer"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dirty="0" err="1"/>
              <a:t>productionDate</a:t>
            </a:r>
            <a:r>
              <a:rPr lang="en-US" sz="1400" dirty="0"/>
              <a:t>"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"description“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dirty="0" err="1"/>
              <a:t>productSize</a:t>
            </a:r>
            <a:r>
              <a:rPr lang="en-US" sz="1400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“price"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2"/>
            <a:ext cx="1719999" cy="160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298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17205" y="4046399"/>
            <a:ext cx="17093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לערוך את המוצר – </a:t>
            </a:r>
          </a:p>
          <a:p>
            <a:pPr algn="ctr" rtl="1"/>
            <a:r>
              <a:rPr lang="he-IL" sz="1400" dirty="0"/>
              <a:t>יציג את קומפוננטת </a:t>
            </a:r>
            <a:r>
              <a:rPr lang="en-US" sz="1400" dirty="0" err="1"/>
              <a:t>ProductInput</a:t>
            </a:r>
            <a:endParaRPr lang="he-I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51650" y="5193409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למחוק את המוצר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0838-A2D5-4476-96DD-FC390A5DB9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48456" y="4504444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060996" y="5455019"/>
            <a:ext cx="1054998" cy="1390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399658" y="178009"/>
            <a:ext cx="9813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שלב 4.4</a:t>
            </a:r>
          </a:p>
        </p:txBody>
      </p:sp>
    </p:spTree>
    <p:extLst>
      <p:ext uri="{BB962C8B-B14F-4D97-AF65-F5344CB8AC3E}">
        <p14:creationId xmlns:p14="http://schemas.microsoft.com/office/powerpoint/2010/main" val="39153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712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karp</dc:creator>
  <cp:lastModifiedBy>Anna karp</cp:lastModifiedBy>
  <cp:revision>38</cp:revision>
  <dcterms:created xsi:type="dcterms:W3CDTF">2018-02-03T10:17:15Z</dcterms:created>
  <dcterms:modified xsi:type="dcterms:W3CDTF">2018-03-08T06:38:37Z</dcterms:modified>
</cp:coreProperties>
</file>