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19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8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835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43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59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01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19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53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81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86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74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244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BA6B-D869-488B-ACE8-9AB9DC78F5AD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7CB0-0F45-4D95-BEFD-58DEFC7FE1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811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24A03FD-5DFD-4D62-97F3-B2B142888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8" t="16818" r="13301" b="74207"/>
          <a:stretch/>
        </p:blipFill>
        <p:spPr>
          <a:xfrm>
            <a:off x="-390610" y="0"/>
            <a:ext cx="9872132" cy="68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3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65" y="3466919"/>
            <a:ext cx="1333610" cy="1116698"/>
          </a:xfrm>
          <a:prstGeom prst="rect">
            <a:avLst/>
          </a:prstGeom>
          <a:ln w="3175" cap="sq">
            <a:solidFill>
              <a:schemeClr val="bg2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95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מציין מיקום תוכן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90" y="3730118"/>
            <a:ext cx="704960" cy="590300"/>
          </a:xfrm>
          <a:prstGeom prst="rect">
            <a:avLst/>
          </a:prstGeom>
          <a:ln w="3175" cap="sq">
            <a:solidFill>
              <a:schemeClr val="bg2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465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0</Words>
  <Application>Microsoft Office PowerPoint</Application>
  <PresentationFormat>‫הצגה על המסך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1</dc:creator>
  <cp:lastModifiedBy>student</cp:lastModifiedBy>
  <cp:revision>4</cp:revision>
  <dcterms:created xsi:type="dcterms:W3CDTF">2021-12-14T18:07:10Z</dcterms:created>
  <dcterms:modified xsi:type="dcterms:W3CDTF">2022-05-20T08:26:41Z</dcterms:modified>
</cp:coreProperties>
</file>