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63" r:id="rId7"/>
    <p:sldId id="259" r:id="rId8"/>
    <p:sldId id="264" r:id="rId9"/>
    <p:sldId id="260" r:id="rId10"/>
    <p:sldId id="258" r:id="rId11"/>
    <p:sldId id="261" r:id="rId12"/>
    <p:sldId id="262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40" d="100"/>
          <a:sy n="40" d="100"/>
        </p:scale>
        <p:origin x="75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6:58:08.0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2,'134'-2,"154"6,-273-2,-1 0,1 1,-1 1,0 0,0 1,16 7,73 47,-73-40,-7-7,36 15,-37-18,-1 1,23 14,-14-6,0-1,1-1,0-2,1-1,0-2,1-1,1-2,-1-1,1-1,63 2,14-6,-46-1,116 15,-86-2,111 2,95-13,-293-4,37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4T05:03:53.3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0,'46'2,"0"1,-1 3,52 12,129 46,-80-21,229 71,-259-77,-42-15,1-3,0-3,2-3,-1-4,97 0,-127-8,-29 0,0 0,-1-1,1-1,0-1,-1 0,1-1,19-6,-32 7,0 0,0 0,-1-1,1 1,-1-1,0 0,0 1,0-1,0-1,0 1,0 0,-1-1,0 1,1-1,-1 0,-1 0,3-6,0-1,-1-1,-1 0,0 0,1-21,-2-11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4T05:03:55.1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0 267,'104'1,"168"-22,-146 4,171 0,-265 16,-1-2,0-1,53-14,85-36,-117 35,0 1,2 4,70-11,-60 18,92-13,-64 6,2 5,159 3,-196 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4T05:03:57.0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0,'3940'0,"-3915"0,-1 1,0 1,0 1,0 1,0 1,0 1,-1 1,36 16,-40-14,0 0,1-2,1 0,-1-1,31 4,-9-5,72 0,-69-5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2:47.2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0 323,'149'2,"178"-5,-272-3,-1-3,0-2,0-3,71-28,49-12,-138 45,1 2,-1 1,39 0,-37 5,105-9,-126 8,0-2,-1 0,0 0,1-2,-2 0,23-12,-13 3,1 1,0 1,1 2,0 0,1 2,0 1,1 1,0 2,35-3,-12 6,-7 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2:59.9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1,'1694'0,"-1648"0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3:16.5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1 108,'1536'0,"-1504"0,-1-3,1 0,0-2,-1-1,0-2,0-1,54-25,-64 26,0 1,0 1,0 0,1 2,37-3,112 5,-125 3,0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3:22.2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0 105,'287'-23,"-123"5,663 4,-506 16,-168 0,184-5,-167-22,-40 4,-85 17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4:53.3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1,'2065'0,"-2019"0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5:50.0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0,'3172'0,"-3132"0,44 6,-70-3,1-1,-1 2,1 0,-1 0,0 2,17 8,16 9,56 18,-33-14,39 11,22 9,-11 4,119 55,-173-73,-27-12,0-2,1-1,85 24,68 14,-139-38,1-2,0-2,76 9,104-20,-203-4,12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5:52.7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0,'1263'0,"-1167"5,104 17,34 3,-155-22,182 18,-136-4,131 0,128-17,-183-2,993 2,-1152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6:58:43.7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0,'694'0,"-633"4,109 19,22 2,30-25,30 2,-212 3,43 12,6 1,33 11,-22-4,-61-18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5:54.7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1,'3656'0,"-3611"0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5:56.7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1 161,'27'-1,"0"-2,32-6,-2 0,981-119,-491 117,-343 14,963-3,-1143 2,1 0,-1 2,0 1,0 0,-1 2,0 1,0 0,34 19,-17-9,0-3,1-1,0-3,75 13,15-14,205-8,-173-5,527 2,-641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5:58.8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1,'452'21,"15"53,-83-13,-27-12,-207-25,-62-8,141 6,443-22,-279-2,-308 0,0-4,-1-3,-1-5,103-28,-8 7,-44 12,-48 2,105-40,-153 49,0 1,61-9,-45 13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6:01.2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0 269,'1'-1,"-1"0,1 0,-1 0,0 0,1 0,0 0,-1 0,1 0,0 0,-1 0,1 0,0 0,0 1,0-1,0 0,0 1,0-1,0 1,0-1,0 1,0-1,0 1,0 0,0-1,0 1,0 0,0 0,2 0,3-2,36-8,0 2,0 1,46 0,138 5,-146 2,915 2,-938-5,0-2,0-3,69-20,49-7,162 8,4 27,-305 0,7-2,0-3,0-1,0-2,53-18,39-7,-59 21,138-5,78 19,-90 2,327-5,-490 4,0 0,64 16,-21-3,-37-9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1:13.4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0,'4131'0,"-4087"0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1:28.4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0 373,'14'-1,"-1"0,1-1,20-6,6-1,113-10,-82 12,127-30,-39-5,226-28,-34 29,-89 8,188-32,-363 50,0 3,2 5,102 4,547 5,-706 0,1 2,-1 1,0 1,-1 2,0 1,43 18,65 13,-34-12,-8-4,-66-18,0 2,42 15,203 64,-241-78,14 2,0-3,59 3,-42-5,-33-1,42 12,-43-9,44 6,-29-11,-4-1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1:31.0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1,'4976'0,"-4930"0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1:36.6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0 160,'2365'0,"-2291"-4,-1-3,0-3,72-21,73-11,-75 13,-97 17,0 3,60-5,344 12,-216 5,559-3,-748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2:01.1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0 322,'32'-1,"-1"-2,51-12,-11 1,59-2,111-22,197-80,-204 51,-172 52,1 2,1 3,0 3,128 2,276 10,-447-5,1 2,0 0,-1 1,1 1,-1 1,0 1,-1 1,1 1,30 16,-17-5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4T05:03:49.1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1,'74'31,"2"-3,131 31,80 28,-212-61,154 30,-122-33,14 1,2-5,160 3,257-23,-229-3,371 4,-584-4,106-19,92-5,650 30,-901-2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4T05:03:51.7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0,'239'3,"0"9,342 63,-435-46,235 15,-56-20,-37-2,26 6,62 2,355-30,-329-2,-356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26" Type="http://schemas.openxmlformats.org/officeDocument/2006/relationships/image" Target="../media/image13.png"/><Relationship Id="rId39" Type="http://schemas.openxmlformats.org/officeDocument/2006/relationships/customXml" Target="../ink/ink11.xml"/><Relationship Id="rId3" Type="http://schemas.openxmlformats.org/officeDocument/2006/relationships/customXml" Target="../ink/ink1.xml"/><Relationship Id="rId34" Type="http://schemas.openxmlformats.org/officeDocument/2006/relationships/image" Target="../media/image2.png"/><Relationship Id="rId42" Type="http://schemas.openxmlformats.org/officeDocument/2006/relationships/image" Target="../media/image9.png"/><Relationship Id="rId17" Type="http://schemas.openxmlformats.org/officeDocument/2006/relationships/customXml" Target="../ink/ink4.xml"/><Relationship Id="rId33" Type="http://schemas.openxmlformats.org/officeDocument/2006/relationships/customXml" Target="../ink/ink8.xml"/><Relationship Id="rId38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9" Type="http://schemas.openxmlformats.org/officeDocument/2006/relationships/customXml" Target="../ink/ink6.xml"/><Relationship Id="rId41" Type="http://schemas.openxmlformats.org/officeDocument/2006/relationships/customXml" Target="../ink/ink12.xml"/><Relationship Id="rId1" Type="http://schemas.openxmlformats.org/officeDocument/2006/relationships/slideLayout" Target="../slideLayouts/slideLayout8.xml"/><Relationship Id="rId11" Type="http://schemas.openxmlformats.org/officeDocument/2006/relationships/customXml" Target="../ink/ink3.xml"/><Relationship Id="rId32" Type="http://schemas.openxmlformats.org/officeDocument/2006/relationships/image" Target="../media/image16.png"/><Relationship Id="rId37" Type="http://schemas.openxmlformats.org/officeDocument/2006/relationships/customXml" Target="../ink/ink10.xml"/><Relationship Id="rId40" Type="http://schemas.openxmlformats.org/officeDocument/2006/relationships/image" Target="../media/image7.png"/><Relationship Id="rId28" Type="http://schemas.openxmlformats.org/officeDocument/2006/relationships/image" Target="../media/image14.png"/><Relationship Id="rId36" Type="http://schemas.openxmlformats.org/officeDocument/2006/relationships/image" Target="../media/image3.png"/><Relationship Id="rId10" Type="http://schemas.openxmlformats.org/officeDocument/2006/relationships/image" Target="../media/image5.png"/><Relationship Id="rId31" Type="http://schemas.openxmlformats.org/officeDocument/2006/relationships/customXml" Target="../ink/ink7.xml"/><Relationship Id="rId9" Type="http://schemas.openxmlformats.org/officeDocument/2006/relationships/customXml" Target="../ink/ink2.xml"/><Relationship Id="rId27" Type="http://schemas.openxmlformats.org/officeDocument/2006/relationships/customXml" Target="../ink/ink5.xml"/><Relationship Id="rId30" Type="http://schemas.openxmlformats.org/officeDocument/2006/relationships/image" Target="../media/image15.png"/><Relationship Id="rId35" Type="http://schemas.openxmlformats.org/officeDocument/2006/relationships/customXml" Target="../ink/ink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18.xml"/><Relationship Id="rId18" Type="http://schemas.openxmlformats.org/officeDocument/2006/relationships/image" Target="../media/image24.png"/><Relationship Id="rId3" Type="http://schemas.openxmlformats.org/officeDocument/2006/relationships/customXml" Target="../ink/ink13.xml"/><Relationship Id="rId21" Type="http://schemas.openxmlformats.org/officeDocument/2006/relationships/customXml" Target="../ink/ink22.xml"/><Relationship Id="rId7" Type="http://schemas.openxmlformats.org/officeDocument/2006/relationships/customXml" Target="../ink/ink15.xml"/><Relationship Id="rId12" Type="http://schemas.openxmlformats.org/officeDocument/2006/relationships/image" Target="../media/image21.png"/><Relationship Id="rId17" Type="http://schemas.openxmlformats.org/officeDocument/2006/relationships/customXml" Target="../ink/ink20.xml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11" Type="http://schemas.openxmlformats.org/officeDocument/2006/relationships/customXml" Target="../ink/ink17.xml"/><Relationship Id="rId24" Type="http://schemas.openxmlformats.org/officeDocument/2006/relationships/image" Target="../media/image27.png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10" Type="http://schemas.openxmlformats.org/officeDocument/2006/relationships/image" Target="../media/image20.png"/><Relationship Id="rId19" Type="http://schemas.openxmlformats.org/officeDocument/2006/relationships/customXml" Target="../ink/ink21.xml"/><Relationship Id="rId4" Type="http://schemas.openxmlformats.org/officeDocument/2006/relationships/image" Target="../media/image17.png"/><Relationship Id="rId9" Type="http://schemas.openxmlformats.org/officeDocument/2006/relationships/customXml" Target="../ink/ink16.xml"/><Relationship Id="rId14" Type="http://schemas.openxmlformats.org/officeDocument/2006/relationships/image" Target="../media/image22.png"/><Relationship Id="rId22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 Gusti Bagus Baskara Nugrah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endParaRPr dirty="0"/>
          </a:p>
        </p:txBody>
      </p:sp>
      <p:sp>
        <p:nvSpPr>
          <p:cNvPr id="152" name="Algoritma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Tugas 4</a:t>
            </a:r>
          </a:p>
        </p:txBody>
      </p:sp>
      <p:sp>
        <p:nvSpPr>
          <p:cNvPr id="153" name="II2110 Matematika ST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Teori Graf dan </a:t>
            </a:r>
            <a:r>
              <a:rPr lang="en-US" i="1" noProof="1"/>
              <a:t>Tree</a:t>
            </a:r>
            <a:r>
              <a:rPr lang="en-US" noProof="1"/>
              <a:t>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166071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DC7D-C7E5-40C3-85C1-4DA99C51D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Urutkan</a:t>
            </a:r>
            <a:r>
              <a:rPr lang="en-US" dirty="0"/>
              <a:t> Angka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Terkecil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322C5-3174-4367-96DA-1835416B09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US" dirty="0"/>
              <a:t>1780</a:t>
            </a:r>
          </a:p>
          <a:p>
            <a:r>
              <a:rPr lang="en-US" dirty="0"/>
              <a:t>3060</a:t>
            </a:r>
          </a:p>
          <a:p>
            <a:r>
              <a:rPr lang="en-US" dirty="0"/>
              <a:t>3570</a:t>
            </a:r>
          </a:p>
          <a:p>
            <a:r>
              <a:rPr lang="en-US" dirty="0"/>
              <a:t>4150</a:t>
            </a:r>
          </a:p>
          <a:p>
            <a:r>
              <a:rPr lang="en-US" dirty="0"/>
              <a:t>4270</a:t>
            </a:r>
          </a:p>
          <a:p>
            <a:r>
              <a:rPr lang="en-US" dirty="0"/>
              <a:t>4360</a:t>
            </a:r>
          </a:p>
          <a:p>
            <a:r>
              <a:rPr lang="en-US" dirty="0"/>
              <a:t>4370</a:t>
            </a:r>
          </a:p>
          <a:p>
            <a:r>
              <a:rPr lang="en-US" dirty="0"/>
              <a:t>4650</a:t>
            </a:r>
          </a:p>
          <a:p>
            <a:r>
              <a:rPr lang="en-US" dirty="0"/>
              <a:t>4680</a:t>
            </a:r>
          </a:p>
          <a:p>
            <a:r>
              <a:rPr lang="en-US" dirty="0"/>
              <a:t>4710</a:t>
            </a:r>
          </a:p>
          <a:p>
            <a:r>
              <a:rPr lang="en-US" dirty="0"/>
              <a:t>5160</a:t>
            </a:r>
          </a:p>
          <a:p>
            <a:r>
              <a:rPr lang="en-US" dirty="0"/>
              <a:t>5280</a:t>
            </a:r>
          </a:p>
          <a:p>
            <a:r>
              <a:rPr lang="en-US" dirty="0"/>
              <a:t>5470</a:t>
            </a:r>
          </a:p>
          <a:p>
            <a:r>
              <a:rPr lang="en-US" dirty="0"/>
              <a:t>5660</a:t>
            </a:r>
          </a:p>
          <a:p>
            <a:r>
              <a:rPr lang="en-US" dirty="0"/>
              <a:t>5790</a:t>
            </a:r>
          </a:p>
          <a:p>
            <a:r>
              <a:rPr lang="en-US" dirty="0"/>
              <a:t>5870</a:t>
            </a:r>
          </a:p>
          <a:p>
            <a:r>
              <a:rPr lang="en-US" dirty="0"/>
              <a:t>6160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702409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2B76-14C9-494C-809D-CDFF2E3F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Depok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Kuningan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2541A-7AC3-40C2-8806-126E20449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FFCF6A8-8D30-41ED-A182-6FDBC84DE0C7}"/>
                  </a:ext>
                </a:extLst>
              </p14:cNvPr>
              <p14:cNvContentPartPr/>
              <p14:nvPr/>
            </p14:nvContentPartPr>
            <p14:xfrm>
              <a:off x="11772750" y="9561480"/>
              <a:ext cx="817200" cy="135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FFCF6A8-8D30-41ED-A182-6FDBC84DE0C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718750" y="9453480"/>
                <a:ext cx="92484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783C21B-998D-4186-843C-D094F792BB30}"/>
                  </a:ext>
                </a:extLst>
              </p14:cNvPr>
              <p14:cNvContentPartPr/>
              <p14:nvPr/>
            </p14:nvContentPartPr>
            <p14:xfrm>
              <a:off x="15505950" y="8115000"/>
              <a:ext cx="743040" cy="56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783C21B-998D-4186-843C-D094F792BB3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451950" y="8007000"/>
                <a:ext cx="85068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A49FDF8-92C8-4642-934D-D7CB6442D770}"/>
                  </a:ext>
                </a:extLst>
              </p14:cNvPr>
              <p14:cNvContentPartPr/>
              <p14:nvPr/>
            </p14:nvContentPartPr>
            <p14:xfrm>
              <a:off x="2113950" y="5181000"/>
              <a:ext cx="1503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A49FDF8-92C8-4642-934D-D7CB6442D77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59950" y="5073000"/>
                <a:ext cx="1611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FBE9D03-85D6-4E69-8DD0-1AFBAB4BA6A6}"/>
                  </a:ext>
                </a:extLst>
              </p14:cNvPr>
              <p14:cNvContentPartPr/>
              <p14:nvPr/>
            </p14:nvContentPartPr>
            <p14:xfrm>
              <a:off x="13144350" y="7999800"/>
              <a:ext cx="1787760" cy="135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FBE9D03-85D6-4E69-8DD0-1AFBAB4BA6A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3090350" y="7892160"/>
                <a:ext cx="189540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D26AF2C-4EEB-4AB2-B5E7-F18D959277A0}"/>
                  </a:ext>
                </a:extLst>
              </p14:cNvPr>
              <p14:cNvContentPartPr/>
              <p14:nvPr/>
            </p14:nvContentPartPr>
            <p14:xfrm>
              <a:off x="16744350" y="8133720"/>
              <a:ext cx="180792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D26AF2C-4EEB-4AB2-B5E7-F18D959277A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6690350" y="8026080"/>
                <a:ext cx="1915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3F50BC4-91AB-432D-9055-C741F441CE50}"/>
                  </a:ext>
                </a:extLst>
              </p14:cNvPr>
              <p14:cNvContentPartPr/>
              <p14:nvPr/>
            </p14:nvContentPartPr>
            <p14:xfrm>
              <a:off x="20439750" y="5123400"/>
              <a:ext cx="1732320" cy="57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3F50BC4-91AB-432D-9055-C741F441CE5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0385750" y="5015400"/>
                <a:ext cx="183996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905B6B7-03C9-43BC-844F-B226B4340BC3}"/>
                  </a:ext>
                </a:extLst>
              </p14:cNvPr>
              <p14:cNvContentPartPr/>
              <p14:nvPr/>
            </p14:nvContentPartPr>
            <p14:xfrm>
              <a:off x="19087950" y="6494280"/>
              <a:ext cx="881280" cy="1162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905B6B7-03C9-43BC-844F-B226B4340BC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9033950" y="6386280"/>
                <a:ext cx="98892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562DE6C-6ED4-4BBD-A593-0F453018411A}"/>
                  </a:ext>
                </a:extLst>
              </p14:cNvPr>
              <p14:cNvContentPartPr/>
              <p14:nvPr/>
            </p14:nvContentPartPr>
            <p14:xfrm>
              <a:off x="9447870" y="11105520"/>
              <a:ext cx="1693800" cy="135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562DE6C-6ED4-4BBD-A593-0F453018411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394230" y="10997880"/>
                <a:ext cx="180144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875D4A-BFE6-4085-BD31-04C24D7AA12E}"/>
                  </a:ext>
                </a:extLst>
              </p14:cNvPr>
              <p14:cNvContentPartPr/>
              <p14:nvPr/>
            </p14:nvContentPartPr>
            <p14:xfrm>
              <a:off x="5943270" y="11029200"/>
              <a:ext cx="1464840" cy="9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875D4A-BFE6-4085-BD31-04C24D7AA12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889630" y="10921200"/>
                <a:ext cx="157248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7DA6A52-3FF1-4D9B-98A9-313D6C165E3A}"/>
                  </a:ext>
                </a:extLst>
              </p14:cNvPr>
              <p14:cNvContentPartPr/>
              <p14:nvPr/>
            </p14:nvContentPartPr>
            <p14:xfrm>
              <a:off x="8133870" y="11124600"/>
              <a:ext cx="689760" cy="136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7DA6A52-3FF1-4D9B-98A9-313D6C165E3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080230" y="11016600"/>
                <a:ext cx="7974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56ADE47-15CA-4F01-BA48-2EAFF489486D}"/>
                  </a:ext>
                </a:extLst>
              </p14:cNvPr>
              <p14:cNvContentPartPr/>
              <p14:nvPr/>
            </p14:nvContentPartPr>
            <p14:xfrm>
              <a:off x="4399950" y="9523680"/>
              <a:ext cx="771840" cy="96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56ADE47-15CA-4F01-BA48-2EAFF489486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345950" y="9416040"/>
                <a:ext cx="87948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F7A0BD6-52F3-4D55-8F5E-7172C4298A95}"/>
                  </a:ext>
                </a:extLst>
              </p14:cNvPr>
              <p14:cNvContentPartPr/>
              <p14:nvPr/>
            </p14:nvContentPartPr>
            <p14:xfrm>
              <a:off x="2132670" y="8115000"/>
              <a:ext cx="1635480" cy="39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F7A0BD6-52F3-4D55-8F5E-7172C4298A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079030" y="8007000"/>
                <a:ext cx="1743120" cy="25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916778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DC7D-C7E5-40C3-85C1-4DA99C51D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Urutkan</a:t>
            </a:r>
            <a:r>
              <a:rPr lang="en-US" dirty="0"/>
              <a:t> Angka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Terkecil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322C5-3174-4367-96DA-1835416B09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rPr lang="en-US" dirty="0"/>
              <a:t>1780</a:t>
            </a:r>
          </a:p>
          <a:p>
            <a:r>
              <a:rPr lang="en-US" dirty="0"/>
              <a:t>3060</a:t>
            </a:r>
          </a:p>
          <a:p>
            <a:r>
              <a:rPr lang="en-US" dirty="0"/>
              <a:t>3570</a:t>
            </a:r>
          </a:p>
          <a:p>
            <a:r>
              <a:rPr lang="en-US" dirty="0"/>
              <a:t>4150</a:t>
            </a:r>
          </a:p>
          <a:p>
            <a:r>
              <a:rPr lang="en-US" dirty="0"/>
              <a:t>4270</a:t>
            </a:r>
          </a:p>
          <a:p>
            <a:r>
              <a:rPr lang="en-US" dirty="0"/>
              <a:t>4360</a:t>
            </a:r>
          </a:p>
          <a:p>
            <a:r>
              <a:rPr lang="en-US" dirty="0"/>
              <a:t>4370</a:t>
            </a:r>
          </a:p>
          <a:p>
            <a:r>
              <a:rPr lang="en-US" dirty="0"/>
              <a:t>4650</a:t>
            </a:r>
          </a:p>
          <a:p>
            <a:r>
              <a:rPr lang="en-US" dirty="0"/>
              <a:t>4680</a:t>
            </a:r>
          </a:p>
          <a:p>
            <a:r>
              <a:rPr lang="en-US" dirty="0"/>
              <a:t>4710</a:t>
            </a:r>
          </a:p>
          <a:p>
            <a:r>
              <a:rPr lang="en-US" dirty="0"/>
              <a:t>5160</a:t>
            </a:r>
          </a:p>
          <a:p>
            <a:r>
              <a:rPr lang="en-US" dirty="0"/>
              <a:t>5280</a:t>
            </a:r>
          </a:p>
          <a:p>
            <a:r>
              <a:rPr lang="en-US" dirty="0"/>
              <a:t>5470</a:t>
            </a:r>
          </a:p>
          <a:p>
            <a:r>
              <a:rPr lang="en-US" dirty="0"/>
              <a:t>5660</a:t>
            </a:r>
          </a:p>
          <a:p>
            <a:r>
              <a:rPr lang="en-US" dirty="0"/>
              <a:t>5790</a:t>
            </a:r>
          </a:p>
          <a:p>
            <a:r>
              <a:rPr lang="en-US" dirty="0"/>
              <a:t>5870</a:t>
            </a:r>
          </a:p>
          <a:p>
            <a:r>
              <a:rPr lang="en-US" dirty="0"/>
              <a:t>6160</a:t>
            </a:r>
          </a:p>
          <a:p>
            <a:r>
              <a:rPr lang="en-US" dirty="0"/>
              <a:t>6310</a:t>
            </a:r>
          </a:p>
          <a:p>
            <a:r>
              <a:rPr lang="en-ID" dirty="0"/>
              <a:t>6480</a:t>
            </a:r>
          </a:p>
          <a:p>
            <a:r>
              <a:rPr lang="en-ID" dirty="0"/>
              <a:t>6500</a:t>
            </a:r>
          </a:p>
          <a:p>
            <a:r>
              <a:rPr lang="en-ID" dirty="0"/>
              <a:t>6570</a:t>
            </a:r>
          </a:p>
          <a:p>
            <a:r>
              <a:rPr lang="en-ID" dirty="0"/>
              <a:t>6910</a:t>
            </a:r>
          </a:p>
          <a:p>
            <a:r>
              <a:rPr lang="en-ID" dirty="0"/>
              <a:t>6950</a:t>
            </a:r>
          </a:p>
        </p:txBody>
      </p:sp>
    </p:spTree>
    <p:extLst>
      <p:ext uri="{BB962C8B-B14F-4D97-AF65-F5344CB8AC3E}">
        <p14:creationId xmlns:p14="http://schemas.microsoft.com/office/powerpoint/2010/main" val="17868862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4DAA-BF3F-42FB-A327-96F0B416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Subang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Pangandaran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C63E5-EFF6-40B4-BFE5-9468281AA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A6092EE-D242-47A1-A968-E2BDB0928733}"/>
                  </a:ext>
                </a:extLst>
              </p14:cNvPr>
              <p14:cNvContentPartPr/>
              <p14:nvPr/>
            </p14:nvContentPartPr>
            <p14:xfrm>
              <a:off x="19258950" y="9503520"/>
              <a:ext cx="684000" cy="117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A6092EE-D242-47A1-A968-E2BDB09287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04950" y="9395520"/>
                <a:ext cx="79164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4E53003-1F88-4001-B515-33B559BD028D}"/>
                  </a:ext>
                </a:extLst>
              </p14:cNvPr>
              <p14:cNvContentPartPr/>
              <p14:nvPr/>
            </p14:nvContentPartPr>
            <p14:xfrm>
              <a:off x="21049950" y="9600720"/>
              <a:ext cx="62640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4E53003-1F88-4001-B515-33B559BD02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995950" y="9493080"/>
                <a:ext cx="734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90DEA2D-4DFF-4196-8A36-923C05CB8099}"/>
                  </a:ext>
                </a:extLst>
              </p14:cNvPr>
              <p14:cNvContentPartPr/>
              <p14:nvPr/>
            </p14:nvContentPartPr>
            <p14:xfrm>
              <a:off x="15524670" y="10990320"/>
              <a:ext cx="817200" cy="39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90DEA2D-4DFF-4196-8A36-923C05CB809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471030" y="10882320"/>
                <a:ext cx="9248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7574C2C-150C-4CA3-BC39-6A40F56357D6}"/>
                  </a:ext>
                </a:extLst>
              </p14:cNvPr>
              <p14:cNvContentPartPr/>
              <p14:nvPr/>
            </p14:nvContentPartPr>
            <p14:xfrm>
              <a:off x="11391150" y="6667080"/>
              <a:ext cx="876600" cy="37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7574C2C-150C-4CA3-BC39-6A40F56357D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337150" y="6559440"/>
                <a:ext cx="98424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5582904-750E-447E-AA4F-3F9692FA2ADE}"/>
                  </a:ext>
                </a:extLst>
              </p14:cNvPr>
              <p14:cNvContentPartPr/>
              <p14:nvPr/>
            </p14:nvContentPartPr>
            <p14:xfrm>
              <a:off x="11829270" y="11047920"/>
              <a:ext cx="76032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5582904-750E-447E-AA4F-3F9692FA2AD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775630" y="10940280"/>
                <a:ext cx="867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E5ED794-3508-4533-A59B-10F53B2F61FC}"/>
                  </a:ext>
                </a:extLst>
              </p14:cNvPr>
              <p14:cNvContentPartPr/>
              <p14:nvPr/>
            </p14:nvContentPartPr>
            <p14:xfrm>
              <a:off x="9391350" y="4990200"/>
              <a:ext cx="1922760" cy="230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E5ED794-3508-4533-A59B-10F53B2F61F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337350" y="4882200"/>
                <a:ext cx="203040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322DBA9-E525-4AC1-B435-1237762CD149}"/>
                  </a:ext>
                </a:extLst>
              </p14:cNvPr>
              <p14:cNvContentPartPr/>
              <p14:nvPr/>
            </p14:nvContentPartPr>
            <p14:xfrm>
              <a:off x="9486750" y="11029200"/>
              <a:ext cx="1560960" cy="399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322DBA9-E525-4AC1-B435-1237762CD14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432750" y="10921200"/>
                <a:ext cx="16686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0E2F0B9-16BE-4FBB-B72F-6DD965367358}"/>
                  </a:ext>
                </a:extLst>
              </p14:cNvPr>
              <p14:cNvContentPartPr/>
              <p14:nvPr/>
            </p14:nvContentPartPr>
            <p14:xfrm>
              <a:off x="13372950" y="11143320"/>
              <a:ext cx="1332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0E2F0B9-16BE-4FBB-B72F-6DD96536735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318950" y="11035680"/>
                <a:ext cx="1440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0337F59-EB52-41F0-AF9B-C1B04053D8FE}"/>
                  </a:ext>
                </a:extLst>
              </p14:cNvPr>
              <p14:cNvContentPartPr/>
              <p14:nvPr/>
            </p14:nvContentPartPr>
            <p14:xfrm>
              <a:off x="16820670" y="10952520"/>
              <a:ext cx="1807560" cy="597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0337F59-EB52-41F0-AF9B-C1B04053D8F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6767030" y="10844520"/>
                <a:ext cx="191520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4602A1C-23CB-4ADD-BCDB-10B62702F72E}"/>
                  </a:ext>
                </a:extLst>
              </p14:cNvPr>
              <p14:cNvContentPartPr/>
              <p14:nvPr/>
            </p14:nvContentPartPr>
            <p14:xfrm>
              <a:off x="20535150" y="8133720"/>
              <a:ext cx="1631880" cy="96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4602A1C-23CB-4ADD-BCDB-10B62702F72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481150" y="8026080"/>
                <a:ext cx="173952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95BBC30-EF5A-4520-AA42-CC757292F229}"/>
                  </a:ext>
                </a:extLst>
              </p14:cNvPr>
              <p14:cNvContentPartPr/>
              <p14:nvPr/>
            </p14:nvContentPartPr>
            <p14:xfrm>
              <a:off x="20535150" y="10951440"/>
              <a:ext cx="1712880" cy="968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95BBC30-EF5A-4520-AA42-CC757292F22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0481150" y="10843800"/>
                <a:ext cx="1820520" cy="31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175359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7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715491" y="4656261"/>
            <a:ext cx="1330973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45360"/>
              </p:ext>
            </p:extLst>
          </p:nvPr>
        </p:nvGraphicFramePr>
        <p:xfrm>
          <a:off x="15468509" y="4884861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05331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A59EC-EFC7-48B6-A2FE-336BA54FA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2729994"/>
            <a:ext cx="21971000" cy="825601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6000" noProof="1">
                <a:solidFill>
                  <a:srgbClr val="000000"/>
                </a:solidFill>
                <a:highlight>
                  <a:srgbClr val="00FF00"/>
                </a:highlight>
              </a:rPr>
              <a:t>10010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0000FF"/>
                </a:highlight>
              </a:rPr>
              <a:t>00100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008080"/>
                </a:highlight>
              </a:rPr>
              <a:t>01100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C0C0C0"/>
                </a:highlight>
              </a:rPr>
              <a:t>10100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FFFF00"/>
                </a:highlight>
              </a:rPr>
              <a:t>00000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FF00FF"/>
                </a:highlight>
              </a:rPr>
              <a:t>01111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FFFF00"/>
                </a:highlight>
              </a:rPr>
              <a:t>00000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sz="6000" noProof="1">
                <a:solidFill>
                  <a:srgbClr val="000000"/>
                </a:solidFill>
                <a:highlight>
                  <a:srgbClr val="00FF00"/>
                </a:highlight>
              </a:rPr>
              <a:t>10010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00FF00"/>
                </a:highlight>
              </a:rPr>
              <a:t>10010</a:t>
            </a:r>
            <a:r>
              <a:rPr lang="en-US" sz="6000" noProof="1">
                <a:solidFill>
                  <a:srgbClr val="000000"/>
                </a:solidFill>
              </a:rPr>
              <a:t> 10110 01110 </a:t>
            </a:r>
            <a:r>
              <a:rPr lang="en-US" sz="6000" noProof="1">
                <a:solidFill>
                  <a:srgbClr val="000000"/>
                </a:solidFill>
                <a:highlight>
                  <a:srgbClr val="00FFFF"/>
                </a:highlight>
              </a:rPr>
              <a:t>10001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008000"/>
                </a:highlight>
              </a:rPr>
              <a:t>00011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highlight>
                  <a:srgbClr val="800000"/>
                </a:highlight>
              </a:rPr>
              <a:t>01011</a:t>
            </a:r>
          </a:p>
          <a:p>
            <a:pPr algn="l"/>
            <a:r>
              <a:rPr lang="en-US" sz="6000" noProof="1">
                <a:solidFill>
                  <a:srgbClr val="000000"/>
                </a:solidFill>
                <a:highlight>
                  <a:srgbClr val="C0C0C0"/>
                </a:highlight>
              </a:rPr>
              <a:t>10100</a:t>
            </a:r>
            <a:r>
              <a:rPr lang="en-US" sz="6000" noProof="1">
                <a:solidFill>
                  <a:srgbClr val="000000"/>
                </a:solidFill>
              </a:rPr>
              <a:t> 01010 </a:t>
            </a:r>
            <a:r>
              <a:rPr lang="en-US" sz="6000" noProof="1">
                <a:solidFill>
                  <a:srgbClr val="000000"/>
                </a:solidFill>
                <a:highlight>
                  <a:srgbClr val="008080"/>
                </a:highlight>
              </a:rPr>
              <a:t>01100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FFFF00"/>
                </a:highlight>
              </a:rPr>
              <a:t>00000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000080"/>
                </a:highlight>
              </a:rPr>
              <a:t>01101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808080"/>
                </a:highlight>
              </a:rPr>
              <a:t>10011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0000FF"/>
                </a:highlight>
              </a:rPr>
              <a:t>00100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sz="6000" noProof="1">
                <a:solidFill>
                  <a:srgbClr val="000000"/>
                </a:solidFill>
                <a:highlight>
                  <a:srgbClr val="00FFFF"/>
                </a:highlight>
              </a:rPr>
              <a:t>10001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008000"/>
                </a:highlight>
              </a:rPr>
              <a:t>00011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FF0000"/>
                </a:highlight>
              </a:rPr>
              <a:t>01000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00FFFF"/>
                </a:highlight>
              </a:rPr>
              <a:t>10001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FF0000"/>
                </a:highlight>
              </a:rPr>
              <a:t>01000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008000"/>
                </a:highlight>
              </a:rPr>
              <a:t>00011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FFFF00"/>
                </a:highlight>
              </a:rPr>
              <a:t>00000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sz="6000" noProof="1">
                <a:solidFill>
                  <a:srgbClr val="000000"/>
                </a:solidFill>
                <a:highlight>
                  <a:srgbClr val="00FFFF"/>
                </a:highlight>
              </a:rPr>
              <a:t>10001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FF0000"/>
                </a:highlight>
              </a:rPr>
              <a:t>01000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808080"/>
                </a:highlight>
              </a:rPr>
              <a:t>10011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0000FF"/>
                </a:highlight>
              </a:rPr>
              <a:t>00100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008080"/>
                </a:highlight>
              </a:rPr>
              <a:t>01100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FF00FF"/>
                </a:highlight>
              </a:rPr>
              <a:t>01111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FFFF00"/>
                </a:highlight>
              </a:rPr>
              <a:t>00000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sz="6000" noProof="1">
                <a:solidFill>
                  <a:srgbClr val="000000"/>
                </a:solidFill>
                <a:highlight>
                  <a:srgbClr val="808080"/>
                </a:highlight>
              </a:rPr>
              <a:t>10011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008000"/>
                </a:highlight>
              </a:rPr>
              <a:t>00011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FFFF00"/>
                </a:highlight>
              </a:rPr>
              <a:t>00000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000080"/>
                </a:highlight>
              </a:rPr>
              <a:t>01101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808080"/>
                </a:highlight>
              </a:rPr>
              <a:t>10011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FFFF00"/>
                </a:highlight>
              </a:rPr>
              <a:t>00000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000080"/>
                </a:highlight>
              </a:rPr>
              <a:t>01101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sz="6000" noProof="1">
                <a:solidFill>
                  <a:srgbClr val="000000"/>
                </a:solidFill>
                <a:highlight>
                  <a:srgbClr val="808000"/>
                </a:highlight>
              </a:rPr>
              <a:t>00110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808000"/>
                </a:highlight>
              </a:rPr>
              <a:t>00110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FFFF00"/>
                </a:highlight>
              </a:rPr>
              <a:t>00000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highlight>
                  <a:srgbClr val="800000"/>
                </a:highlight>
              </a:rPr>
              <a:t>01011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highlight>
                  <a:srgbClr val="800000"/>
                </a:highlight>
              </a:rPr>
              <a:t>01011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FFFF00"/>
                </a:highlight>
              </a:rPr>
              <a:t>00000</a:t>
            </a:r>
            <a:r>
              <a:rPr lang="en-US" sz="6000" noProof="1">
                <a:solidFill>
                  <a:srgbClr val="000000"/>
                </a:solidFill>
              </a:rPr>
              <a:t> 00111 </a:t>
            </a:r>
          </a:p>
          <a:p>
            <a:pPr algn="l"/>
            <a:r>
              <a:rPr lang="en-US" sz="6000" noProof="1">
                <a:solidFill>
                  <a:srgbClr val="000000"/>
                </a:solidFill>
                <a:highlight>
                  <a:srgbClr val="FF0000"/>
                </a:highlight>
              </a:rPr>
              <a:t>01000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00FFFF"/>
                </a:highlight>
              </a:rPr>
              <a:t>10001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000080"/>
                </a:highlight>
              </a:rPr>
              <a:t>01101</a:t>
            </a:r>
            <a:r>
              <a:rPr lang="en-US" sz="6000" noProof="1">
                <a:solidFill>
                  <a:srgbClr val="000000"/>
                </a:solidFill>
              </a:rPr>
              <a:t> 11000 </a:t>
            </a:r>
            <a:r>
              <a:rPr lang="en-US" sz="6000" noProof="1">
                <a:solidFill>
                  <a:srgbClr val="000000"/>
                </a:solidFill>
                <a:highlight>
                  <a:srgbClr val="FFFF00"/>
                </a:highlight>
              </a:rPr>
              <a:t>00000</a:t>
            </a:r>
            <a:endParaRPr kumimoji="0" lang="id-ID" sz="60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+mn-lt"/>
              <a:ea typeface="+mn-ea"/>
              <a:cs typeface="+mn-cs"/>
              <a:sym typeface="Helvetica Neue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8316859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EE7C9C-1069-44D3-9CE8-8757542B8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940557"/>
              </p:ext>
            </p:extLst>
          </p:nvPr>
        </p:nvGraphicFramePr>
        <p:xfrm>
          <a:off x="1016000" y="113538"/>
          <a:ext cx="7992532" cy="134889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2637383476"/>
                    </a:ext>
                  </a:extLst>
                </a:gridCol>
                <a:gridCol w="2797386">
                  <a:extLst>
                    <a:ext uri="{9D8B030D-6E8A-4147-A177-3AD203B41FA5}">
                      <a16:colId xmlns:a16="http://schemas.microsoft.com/office/drawing/2014/main" val="3424481806"/>
                    </a:ext>
                  </a:extLst>
                </a:gridCol>
                <a:gridCol w="2797386">
                  <a:extLst>
                    <a:ext uri="{9D8B030D-6E8A-4147-A177-3AD203B41FA5}">
                      <a16:colId xmlns:a16="http://schemas.microsoft.com/office/drawing/2014/main" val="2909569857"/>
                    </a:ext>
                  </a:extLst>
                </a:gridCol>
              </a:tblGrid>
              <a:tr h="1211580"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Symbol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Appereance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Probability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extLst>
                  <a:ext uri="{0D108BD9-81ED-4DB2-BD59-A6C34878D82A}">
                    <a16:rowId xmlns:a16="http://schemas.microsoft.com/office/drawing/2014/main" val="2825363489"/>
                  </a:ext>
                </a:extLst>
              </a:tr>
              <a:tr h="646176"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A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10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0,185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extLst>
                  <a:ext uri="{0D108BD9-81ED-4DB2-BD59-A6C34878D82A}">
                    <a16:rowId xmlns:a16="http://schemas.microsoft.com/office/drawing/2014/main" val="4084639733"/>
                  </a:ext>
                </a:extLst>
              </a:tr>
              <a:tr h="646176"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R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5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0,093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extLst>
                  <a:ext uri="{0D108BD9-81ED-4DB2-BD59-A6C34878D82A}">
                    <a16:rowId xmlns:a16="http://schemas.microsoft.com/office/drawing/2014/main" val="1750221281"/>
                  </a:ext>
                </a:extLst>
              </a:tr>
              <a:tr h="646176"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D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4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0,074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extLst>
                  <a:ext uri="{0D108BD9-81ED-4DB2-BD59-A6C34878D82A}">
                    <a16:rowId xmlns:a16="http://schemas.microsoft.com/office/drawing/2014/main" val="2731325265"/>
                  </a:ext>
                </a:extLst>
              </a:tr>
              <a:tr h="646176"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I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4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0,074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extLst>
                  <a:ext uri="{0D108BD9-81ED-4DB2-BD59-A6C34878D82A}">
                    <a16:rowId xmlns:a16="http://schemas.microsoft.com/office/drawing/2014/main" val="1656230459"/>
                  </a:ext>
                </a:extLst>
              </a:tr>
              <a:tr h="646176"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N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 dirty="0">
                          <a:effectLst/>
                        </a:rPr>
                        <a:t>4</a:t>
                      </a:r>
                      <a:endParaRPr lang="en-ID" sz="3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0,074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extLst>
                  <a:ext uri="{0D108BD9-81ED-4DB2-BD59-A6C34878D82A}">
                    <a16:rowId xmlns:a16="http://schemas.microsoft.com/office/drawing/2014/main" val="4105036200"/>
                  </a:ext>
                </a:extLst>
              </a:tr>
              <a:tr h="646176"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T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4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0,074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extLst>
                  <a:ext uri="{0D108BD9-81ED-4DB2-BD59-A6C34878D82A}">
                    <a16:rowId xmlns:a16="http://schemas.microsoft.com/office/drawing/2014/main" val="2626960144"/>
                  </a:ext>
                </a:extLst>
              </a:tr>
              <a:tr h="646176"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E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3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0,056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extLst>
                  <a:ext uri="{0D108BD9-81ED-4DB2-BD59-A6C34878D82A}">
                    <a16:rowId xmlns:a16="http://schemas.microsoft.com/office/drawing/2014/main" val="2815954720"/>
                  </a:ext>
                </a:extLst>
              </a:tr>
              <a:tr h="646176"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L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3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0,056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extLst>
                  <a:ext uri="{0D108BD9-81ED-4DB2-BD59-A6C34878D82A}">
                    <a16:rowId xmlns:a16="http://schemas.microsoft.com/office/drawing/2014/main" val="3393788833"/>
                  </a:ext>
                </a:extLst>
              </a:tr>
              <a:tr h="646176"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M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3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0,056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extLst>
                  <a:ext uri="{0D108BD9-81ED-4DB2-BD59-A6C34878D82A}">
                    <a16:rowId xmlns:a16="http://schemas.microsoft.com/office/drawing/2014/main" val="892917219"/>
                  </a:ext>
                </a:extLst>
              </a:tr>
              <a:tr h="646176"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S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3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0,056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extLst>
                  <a:ext uri="{0D108BD9-81ED-4DB2-BD59-A6C34878D82A}">
                    <a16:rowId xmlns:a16="http://schemas.microsoft.com/office/drawing/2014/main" val="3347822716"/>
                  </a:ext>
                </a:extLst>
              </a:tr>
              <a:tr h="646176"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G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2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0,037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extLst>
                  <a:ext uri="{0D108BD9-81ED-4DB2-BD59-A6C34878D82A}">
                    <a16:rowId xmlns:a16="http://schemas.microsoft.com/office/drawing/2014/main" val="1524014630"/>
                  </a:ext>
                </a:extLst>
              </a:tr>
              <a:tr h="646176"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P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2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0,037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extLst>
                  <a:ext uri="{0D108BD9-81ED-4DB2-BD59-A6C34878D82A}">
                    <a16:rowId xmlns:a16="http://schemas.microsoft.com/office/drawing/2014/main" val="3636384127"/>
                  </a:ext>
                </a:extLst>
              </a:tr>
              <a:tr h="646176"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U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2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0,037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extLst>
                  <a:ext uri="{0D108BD9-81ED-4DB2-BD59-A6C34878D82A}">
                    <a16:rowId xmlns:a16="http://schemas.microsoft.com/office/drawing/2014/main" val="701191578"/>
                  </a:ext>
                </a:extLst>
              </a:tr>
              <a:tr h="646176"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H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1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0,019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extLst>
                  <a:ext uri="{0D108BD9-81ED-4DB2-BD59-A6C34878D82A}">
                    <a16:rowId xmlns:a16="http://schemas.microsoft.com/office/drawing/2014/main" val="1385391600"/>
                  </a:ext>
                </a:extLst>
              </a:tr>
              <a:tr h="646176"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K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1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0,019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extLst>
                  <a:ext uri="{0D108BD9-81ED-4DB2-BD59-A6C34878D82A}">
                    <a16:rowId xmlns:a16="http://schemas.microsoft.com/office/drawing/2014/main" val="2447279522"/>
                  </a:ext>
                </a:extLst>
              </a:tr>
              <a:tr h="646176"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O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1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0,019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extLst>
                  <a:ext uri="{0D108BD9-81ED-4DB2-BD59-A6C34878D82A}">
                    <a16:rowId xmlns:a16="http://schemas.microsoft.com/office/drawing/2014/main" val="3646441925"/>
                  </a:ext>
                </a:extLst>
              </a:tr>
              <a:tr h="646176"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W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1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0,019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extLst>
                  <a:ext uri="{0D108BD9-81ED-4DB2-BD59-A6C34878D82A}">
                    <a16:rowId xmlns:a16="http://schemas.microsoft.com/office/drawing/2014/main" val="2544028297"/>
                  </a:ext>
                </a:extLst>
              </a:tr>
              <a:tr h="646176"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Y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1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0,019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extLst>
                  <a:ext uri="{0D108BD9-81ED-4DB2-BD59-A6C34878D82A}">
                    <a16:rowId xmlns:a16="http://schemas.microsoft.com/office/drawing/2014/main" val="366478667"/>
                  </a:ext>
                </a:extLst>
              </a:tr>
              <a:tr h="646176"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 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54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 dirty="0">
                          <a:effectLst/>
                        </a:rPr>
                        <a:t>1,000</a:t>
                      </a:r>
                      <a:endParaRPr lang="en-ID" sz="3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extLst>
                  <a:ext uri="{0D108BD9-81ED-4DB2-BD59-A6C34878D82A}">
                    <a16:rowId xmlns:a16="http://schemas.microsoft.com/office/drawing/2014/main" val="1030627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05308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E54C855EC78418D00BFDBA37285E2" ma:contentTypeVersion="10" ma:contentTypeDescription="Create a new document." ma:contentTypeScope="" ma:versionID="6f573b1a45794110d2113225073deebc">
  <xsd:schema xmlns:xsd="http://www.w3.org/2001/XMLSchema" xmlns:xs="http://www.w3.org/2001/XMLSchema" xmlns:p="http://schemas.microsoft.com/office/2006/metadata/properties" xmlns:ns2="e5222402-7b9f-4113-8b8c-ea94d66e8e91" xmlns:ns3="77543c93-e606-407f-9220-765fca0937f2" targetNamespace="http://schemas.microsoft.com/office/2006/metadata/properties" ma:root="true" ma:fieldsID="09add58877d63566cf6918206b064d01" ns2:_="" ns3:_="">
    <xsd:import namespace="e5222402-7b9f-4113-8b8c-ea94d66e8e91"/>
    <xsd:import namespace="77543c93-e606-407f-9220-765fca093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402-7b9f-4113-8b8c-ea94d66e8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43c93-e606-407f-9220-765fca093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24D49F-F276-498D-A24D-B13464F5F0F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DF2CD51-6DB2-48C4-8BB2-FE46CBA753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189A91-6186-401E-99D4-B55CF2D4C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222402-7b9f-4113-8b8c-ea94d66e8e91"/>
    <ds:schemaRef ds:uri="77543c93-e606-407f-9220-765fca0937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356</Words>
  <Application>Microsoft Office PowerPoint</Application>
  <PresentationFormat>Custom</PresentationFormat>
  <Paragraphs>185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Helvetica Neue</vt:lpstr>
      <vt:lpstr>Helvetica Neue Medium</vt:lpstr>
      <vt:lpstr>21_BasicWhite</vt:lpstr>
      <vt:lpstr>Tugas 4</vt:lpstr>
      <vt:lpstr>PowerPoint Presentation</vt:lpstr>
      <vt:lpstr>Urutkan Angka dari Terkecil</vt:lpstr>
      <vt:lpstr>Depok ke Kuningan</vt:lpstr>
      <vt:lpstr>Urutkan Angka dari Terkecil</vt:lpstr>
      <vt:lpstr>Subang ke Pangandaran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Bubble Sort Algorithm</dc:title>
  <dc:creator>Efrata Sumaryo</dc:creator>
  <cp:lastModifiedBy>Aloysius Efrata Sumaryo</cp:lastModifiedBy>
  <cp:revision>82</cp:revision>
  <dcterms:modified xsi:type="dcterms:W3CDTF">2022-02-24T05:04:10Z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0x010100C95E54C855EC78418D00BFDBA37285E2</vt:lpwstr>
  </property>
</Properties>
</file>