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3" r:id="rId7"/>
    <p:sldId id="259" r:id="rId8"/>
    <p:sldId id="264" r:id="rId9"/>
    <p:sldId id="260" r:id="rId10"/>
    <p:sldId id="258" r:id="rId11"/>
    <p:sldId id="261" r:id="rId12"/>
    <p:sldId id="262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40" d="100"/>
          <a:sy n="40" d="100"/>
        </p:scale>
        <p:origin x="7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6:57:39.1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1,'1901'0,"-1849"0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19.5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1 269,'30'-1,"-1"-2,1-1,28-8,-3 1,-10 3,713-123,4 41,-93 82,-388 11,185-3,-389 3,100 19,20 0,133-13,-296-4,0 0,-1 3,0 1,37 14,-35-10,2-2,66 12,55-15,-113-8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22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1,'4025'0,"-3981"0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28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0 373,'14'-1,"-1"0,1-1,20-6,6-1,113-10,-82 12,127-30,-39-5,226-28,-34 29,-89 8,188-32,-363 50,0 3,2 5,102 4,547 5,-706 0,1 2,-1 1,0 1,-1 2,0 1,43 18,65 13,-34-12,-8-4,-66-18,0 2,42 15,203 64,-241-78,14 2,0-3,59 3,-42-5,-33-1,42 12,-43-9,44 6,-29-11,-4-1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31.0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1,'4976'0,"-4930"0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36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0 160,'2365'0,"-2291"-4,-1-3,0-3,72-21,73-11,-75 13,-97 17,0 3,60-5,344 12,-216 5,559-3,-748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2:01.1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0 322,'32'-1,"-1"-2,51-12,-11 1,59-2,111-22,197-80,-204 51,-172 52,1 2,1 3,0 3,128 2,276 10,-447-5,1 2,0 0,-1 1,1 1,-1 1,0 1,-1 1,1 1,30 16,-17-5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2:47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0 323,'149'2,"178"-5,-272-3,-1-3,0-2,0-3,71-28,49-12,-138 45,1 2,-1 1,39 0,-37 5,105-9,-126 8,0-2,-1 0,0 0,1-2,-2 0,23-12,-13 3,1 1,0 1,1 2,0 0,1 2,0 1,1 1,0 2,35-3,-12 6,-7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2:59.9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1,'1694'0,"-1648"0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3:16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1 108,'1536'0,"-1504"0,-1-3,1 0,0-2,-1-1,0-2,0-1,54-25,-64 26,0 1,0 1,0 0,1 2,37-3,112 5,-125 3,0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3:22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0 105,'287'-23,"-123"5,663 4,-506 16,-168 0,184-5,-167-22,-40 4,-85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6:57:45.8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0 162,'15'0,"-1"-2,0 0,0-1,27-8,-1-1,448-86,-357 81,239 0,345 22,-596-5,-74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53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1,'2065'0,"-2019"0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50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0,'3172'0,"-3132"0,44 6,-70-3,1-1,-1 2,1 0,-1 0,0 2,17 8,16 9,56 18,-33-14,39 11,22 9,-11 4,119 55,-173-73,-27-12,0-2,1-1,85 24,68 14,-139-38,1-2,0-2,76 9,104-20,-203-4,12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52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0,'1263'0,"-1167"5,104 17,34 3,-155-22,182 18,-136-4,131 0,128-17,-183-2,993 2,-1152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54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1,'3656'0,"-3611"0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56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1 161,'27'-1,"0"-2,32-6,-2 0,981-119,-491 117,-343 14,963-3,-1143 2,1 0,-1 2,0 1,0 0,-1 2,0 1,0 0,34 19,-17-9,0-3,1-1,0-3,75 13,15-14,205-8,-173-5,527 2,-641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58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1,'452'21,"15"53,-83-13,-27-12,-207-25,-62-8,141 6,443-22,-279-2,-308 0,0-4,-1-3,-1-5,103-28,-8 7,-44 12,-48 2,105-40,-153 49,0 1,61-9,-45 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6:01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0 269,'1'-1,"-1"0,1 0,-1 0,0 0,1 0,0 0,-1 0,1 0,0 0,-1 0,1 0,0 0,0 1,0-1,0 0,0 1,0-1,0 1,0-1,0 1,0-1,0 1,0 0,0-1,0 1,0 0,0 0,2 0,3-2,36-8,0 2,0 1,46 0,138 5,-146 2,915 2,-938-5,0-2,0-3,69-20,49-7,162 8,4 27,-305 0,7-2,0-3,0-1,0-2,53-18,39-7,-59 21,138-5,78 19,-90 2,327-5,-490 4,0 0,64 16,-21-3,-37-9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6:58:08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2,'134'-2,"154"6,-273-2,-1 0,1 1,-1 1,0 0,0 1,16 7,73 47,-73-40,-7-7,36 15,-37-18,-1 1,23 14,-14-6,0-1,1-1,0-2,1-1,0-2,1-1,1-2,-1-1,1-1,63 2,14-6,-46-1,116 15,-86-2,111 2,95-13,-293-4,37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6:58:43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0,'694'0,"-633"4,109 19,22 2,30-25,30 2,-212 3,43 12,6 1,33 11,-22-4,-61-18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6:59:10.5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2,'112'-1,"128"4,-207 1,64 17,-61-12,39 5,-34-7,0 2,77 28,-80-23,1-2,0-2,59 9,340-13,-239-10,443 4,-586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6:59:38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2,'140'-1,"163"4,-256 2,57 15,-60-11,65 7,356-12,-239-7,446 3,-620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13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0,'4131'0,"-4087"0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15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2,'156'-1,"180"4,-113 21,41 2,646-22,-461-7,-74 3,-338 2,0 2,-1 2,0 1,42 14,11 2,-33-10,231 47,-214-49,-1-3,76-2,5-8,-109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1:17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0 217,'18'-1,"-1"0,0-1,19-5,16-3,310-19,-174 18,807-105,-898 99,188-6,702 25,-263 0,-688 0,-1 2,67 15,24 4,-43-17,-29-2,75 14,-47-3,1-5,0-3,102-5,-160-2,1 1,40 6,-22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21.xml"/><Relationship Id="rId18" Type="http://schemas.openxmlformats.org/officeDocument/2006/relationships/image" Target="../media/image24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1.png"/><Relationship Id="rId17" Type="http://schemas.openxmlformats.org/officeDocument/2006/relationships/customXml" Target="../ink/ink23.xml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customXml" Target="../ink/ink20.xml"/><Relationship Id="rId24" Type="http://schemas.openxmlformats.org/officeDocument/2006/relationships/image" Target="../media/image27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10" Type="http://schemas.openxmlformats.org/officeDocument/2006/relationships/image" Target="../media/image20.png"/><Relationship Id="rId19" Type="http://schemas.openxmlformats.org/officeDocument/2006/relationships/customXml" Target="../ink/ink24.xml"/><Relationship Id="rId4" Type="http://schemas.openxmlformats.org/officeDocument/2006/relationships/image" Target="../media/image17.png"/><Relationship Id="rId9" Type="http://schemas.openxmlformats.org/officeDocument/2006/relationships/customXml" Target="../ink/ink19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DC7D-C7E5-40C3-85C1-4DA99C51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Urutkan</a:t>
            </a:r>
            <a:r>
              <a:rPr lang="en-US" dirty="0"/>
              <a:t> Angka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Terkecil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22C5-3174-4367-96DA-1835416B0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1780</a:t>
            </a:r>
          </a:p>
          <a:p>
            <a:r>
              <a:rPr lang="en-US" dirty="0"/>
              <a:t>3060</a:t>
            </a:r>
          </a:p>
          <a:p>
            <a:r>
              <a:rPr lang="en-US" dirty="0"/>
              <a:t>3570</a:t>
            </a:r>
          </a:p>
          <a:p>
            <a:r>
              <a:rPr lang="en-US" dirty="0"/>
              <a:t>4150</a:t>
            </a:r>
          </a:p>
          <a:p>
            <a:r>
              <a:rPr lang="en-US" dirty="0"/>
              <a:t>4270</a:t>
            </a:r>
          </a:p>
          <a:p>
            <a:r>
              <a:rPr lang="en-US" dirty="0"/>
              <a:t>4360</a:t>
            </a:r>
          </a:p>
          <a:p>
            <a:r>
              <a:rPr lang="en-US" dirty="0"/>
              <a:t>4370</a:t>
            </a:r>
          </a:p>
          <a:p>
            <a:r>
              <a:rPr lang="en-US" dirty="0"/>
              <a:t>4650</a:t>
            </a:r>
          </a:p>
          <a:p>
            <a:r>
              <a:rPr lang="en-US" dirty="0"/>
              <a:t>4680</a:t>
            </a:r>
          </a:p>
          <a:p>
            <a:r>
              <a:rPr lang="en-US" dirty="0"/>
              <a:t>4710</a:t>
            </a:r>
          </a:p>
          <a:p>
            <a:r>
              <a:rPr lang="en-US" dirty="0"/>
              <a:t>5160</a:t>
            </a:r>
          </a:p>
          <a:p>
            <a:r>
              <a:rPr lang="en-US" dirty="0"/>
              <a:t>5280</a:t>
            </a:r>
          </a:p>
          <a:p>
            <a:r>
              <a:rPr lang="en-US" dirty="0"/>
              <a:t>5470</a:t>
            </a:r>
          </a:p>
          <a:p>
            <a:r>
              <a:rPr lang="en-US" dirty="0"/>
              <a:t>5660</a:t>
            </a:r>
          </a:p>
          <a:p>
            <a:r>
              <a:rPr lang="en-US" dirty="0"/>
              <a:t>5790</a:t>
            </a:r>
          </a:p>
          <a:p>
            <a:r>
              <a:rPr lang="en-US" dirty="0"/>
              <a:t>5870</a:t>
            </a:r>
          </a:p>
          <a:p>
            <a:r>
              <a:rPr lang="en-US" dirty="0"/>
              <a:t>6160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02409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2B76-14C9-494C-809D-CDFF2E3F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Kuningan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2541A-7AC3-40C2-8806-126E20449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171133-FECE-46E6-9191-9A23F87116C4}"/>
                  </a:ext>
                </a:extLst>
              </p14:cNvPr>
              <p14:cNvContentPartPr/>
              <p14:nvPr/>
            </p14:nvContentPartPr>
            <p14:xfrm>
              <a:off x="4437750" y="5161920"/>
              <a:ext cx="70344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171133-FECE-46E6-9191-9A23F87116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3750" y="5054280"/>
                <a:ext cx="81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E483C9-3CAE-4BF9-8E18-58753EBFE32A}"/>
                  </a:ext>
                </a:extLst>
              </p14:cNvPr>
              <p14:cNvContentPartPr/>
              <p14:nvPr/>
            </p14:nvContentPartPr>
            <p14:xfrm>
              <a:off x="8115150" y="8094480"/>
              <a:ext cx="722520" cy="58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E483C9-3CAE-4BF9-8E18-58753EBFE3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1150" y="7986480"/>
                <a:ext cx="8301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FCF6A8-8D30-41ED-A182-6FDBC84DE0C7}"/>
                  </a:ext>
                </a:extLst>
              </p14:cNvPr>
              <p14:cNvContentPartPr/>
              <p14:nvPr/>
            </p14:nvContentPartPr>
            <p14:xfrm>
              <a:off x="11772750" y="9561480"/>
              <a:ext cx="817200" cy="135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FCF6A8-8D30-41ED-A182-6FDBC84DE0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18750" y="9453480"/>
                <a:ext cx="9248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83C21B-998D-4186-843C-D094F792BB30}"/>
                  </a:ext>
                </a:extLst>
              </p14:cNvPr>
              <p14:cNvContentPartPr/>
              <p14:nvPr/>
            </p14:nvContentPartPr>
            <p14:xfrm>
              <a:off x="15505950" y="8115000"/>
              <a:ext cx="743040" cy="56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83C21B-998D-4186-843C-D094F792BB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451950" y="8007000"/>
                <a:ext cx="8506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3BB0DC-D648-4E6D-B5D5-9FE78338638B}"/>
                  </a:ext>
                </a:extLst>
              </p14:cNvPr>
              <p14:cNvContentPartPr/>
              <p14:nvPr/>
            </p14:nvContentPartPr>
            <p14:xfrm>
              <a:off x="6305070" y="6589680"/>
              <a:ext cx="843480" cy="59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3BB0DC-D648-4E6D-B5D5-9FE7833863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1430" y="6482040"/>
                <a:ext cx="9511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112DC1B-B92A-442A-A34D-8740BFA4649E}"/>
                  </a:ext>
                </a:extLst>
              </p14:cNvPr>
              <p14:cNvContentPartPr/>
              <p14:nvPr/>
            </p14:nvContentPartPr>
            <p14:xfrm>
              <a:off x="9867270" y="9523680"/>
              <a:ext cx="778680" cy="20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112DC1B-B92A-442A-A34D-8740BFA464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13630" y="9416040"/>
                <a:ext cx="8863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A49FDF8-92C8-4642-934D-D7CB6442D770}"/>
                  </a:ext>
                </a:extLst>
              </p14:cNvPr>
              <p14:cNvContentPartPr/>
              <p14:nvPr/>
            </p14:nvContentPartPr>
            <p14:xfrm>
              <a:off x="2113950" y="5181000"/>
              <a:ext cx="1503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A49FDF8-92C8-4642-934D-D7CB6442D7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59950" y="5073000"/>
                <a:ext cx="1611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81837CE-ED75-4076-BFCD-26F46594BE24}"/>
                  </a:ext>
                </a:extLst>
              </p14:cNvPr>
              <p14:cNvContentPartPr/>
              <p14:nvPr/>
            </p14:nvContentPartPr>
            <p14:xfrm>
              <a:off x="5904750" y="5237880"/>
              <a:ext cx="1389600" cy="77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81837CE-ED75-4076-BFCD-26F46594BE2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50750" y="5130240"/>
                <a:ext cx="14972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CE7364-B46E-4E78-958E-243DCE9303FE}"/>
                  </a:ext>
                </a:extLst>
              </p14:cNvPr>
              <p14:cNvContentPartPr/>
              <p14:nvPr/>
            </p14:nvContentPartPr>
            <p14:xfrm>
              <a:off x="5771550" y="8055960"/>
              <a:ext cx="1777680" cy="78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CE7364-B46E-4E78-958E-243DCE9303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17550" y="7947960"/>
                <a:ext cx="18853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F51BA00-2FC6-4A56-89DF-0589ED10C535}"/>
                  </a:ext>
                </a:extLst>
              </p14:cNvPr>
              <p14:cNvContentPartPr/>
              <p14:nvPr/>
            </p14:nvContentPartPr>
            <p14:xfrm>
              <a:off x="9581070" y="7999440"/>
              <a:ext cx="1636920" cy="96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F51BA00-2FC6-4A56-89DF-0589ED10C53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27430" y="7891800"/>
                <a:ext cx="17445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B74352-5BF1-4D35-9DE7-B69160F73FFA}"/>
                  </a:ext>
                </a:extLst>
              </p14:cNvPr>
              <p14:cNvContentPartPr/>
              <p14:nvPr/>
            </p14:nvContentPartPr>
            <p14:xfrm>
              <a:off x="9676470" y="11010120"/>
              <a:ext cx="146520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B74352-5BF1-4D35-9DE7-B69160F73FF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22830" y="10902480"/>
                <a:ext cx="1572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BE9D03-85D6-4E69-8DD0-1AFBAB4BA6A6}"/>
                  </a:ext>
                </a:extLst>
              </p14:cNvPr>
              <p14:cNvContentPartPr/>
              <p14:nvPr/>
            </p14:nvContentPartPr>
            <p14:xfrm>
              <a:off x="13144350" y="7999800"/>
              <a:ext cx="1787760" cy="135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BE9D03-85D6-4E69-8DD0-1AFBAB4BA6A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090350" y="7892160"/>
                <a:ext cx="18954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D26AF2C-4EEB-4AB2-B5E7-F18D959277A0}"/>
                  </a:ext>
                </a:extLst>
              </p14:cNvPr>
              <p14:cNvContentPartPr/>
              <p14:nvPr/>
            </p14:nvContentPartPr>
            <p14:xfrm>
              <a:off x="16744350" y="8133720"/>
              <a:ext cx="180792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D26AF2C-4EEB-4AB2-B5E7-F18D959277A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690350" y="8026080"/>
                <a:ext cx="1915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3F50BC4-91AB-432D-9055-C741F441CE50}"/>
                  </a:ext>
                </a:extLst>
              </p14:cNvPr>
              <p14:cNvContentPartPr/>
              <p14:nvPr/>
            </p14:nvContentPartPr>
            <p14:xfrm>
              <a:off x="20439750" y="5123400"/>
              <a:ext cx="1732320" cy="57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3F50BC4-91AB-432D-9055-C741F441CE5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385750" y="5015400"/>
                <a:ext cx="18399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905B6B7-03C9-43BC-844F-B226B4340BC3}"/>
                  </a:ext>
                </a:extLst>
              </p14:cNvPr>
              <p14:cNvContentPartPr/>
              <p14:nvPr/>
            </p14:nvContentPartPr>
            <p14:xfrm>
              <a:off x="19087950" y="6494280"/>
              <a:ext cx="881280" cy="116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905B6B7-03C9-43BC-844F-B226B4340B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033950" y="6386280"/>
                <a:ext cx="988920" cy="3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1677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DC7D-C7E5-40C3-85C1-4DA99C51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Urutkan</a:t>
            </a:r>
            <a:r>
              <a:rPr lang="en-US" dirty="0"/>
              <a:t> Angka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Terkecil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22C5-3174-4367-96DA-1835416B0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/>
              <a:t>1780</a:t>
            </a:r>
          </a:p>
          <a:p>
            <a:r>
              <a:rPr lang="en-US" dirty="0"/>
              <a:t>3060</a:t>
            </a:r>
          </a:p>
          <a:p>
            <a:r>
              <a:rPr lang="en-US" dirty="0"/>
              <a:t>3570</a:t>
            </a:r>
          </a:p>
          <a:p>
            <a:r>
              <a:rPr lang="en-US" dirty="0"/>
              <a:t>4150</a:t>
            </a:r>
          </a:p>
          <a:p>
            <a:r>
              <a:rPr lang="en-US" dirty="0"/>
              <a:t>4270</a:t>
            </a:r>
          </a:p>
          <a:p>
            <a:r>
              <a:rPr lang="en-US" dirty="0"/>
              <a:t>4360</a:t>
            </a:r>
          </a:p>
          <a:p>
            <a:r>
              <a:rPr lang="en-US" dirty="0"/>
              <a:t>4370</a:t>
            </a:r>
          </a:p>
          <a:p>
            <a:r>
              <a:rPr lang="en-US" dirty="0"/>
              <a:t>4650</a:t>
            </a:r>
          </a:p>
          <a:p>
            <a:r>
              <a:rPr lang="en-US" dirty="0"/>
              <a:t>4680</a:t>
            </a:r>
          </a:p>
          <a:p>
            <a:r>
              <a:rPr lang="en-US" dirty="0"/>
              <a:t>4710</a:t>
            </a:r>
          </a:p>
          <a:p>
            <a:r>
              <a:rPr lang="en-US" dirty="0"/>
              <a:t>5160</a:t>
            </a:r>
          </a:p>
          <a:p>
            <a:r>
              <a:rPr lang="en-US" dirty="0"/>
              <a:t>5280</a:t>
            </a:r>
          </a:p>
          <a:p>
            <a:r>
              <a:rPr lang="en-US" dirty="0"/>
              <a:t>5470</a:t>
            </a:r>
          </a:p>
          <a:p>
            <a:r>
              <a:rPr lang="en-US" dirty="0"/>
              <a:t>5660</a:t>
            </a:r>
          </a:p>
          <a:p>
            <a:r>
              <a:rPr lang="en-US" dirty="0"/>
              <a:t>5790</a:t>
            </a:r>
          </a:p>
          <a:p>
            <a:r>
              <a:rPr lang="en-US" dirty="0"/>
              <a:t>5870</a:t>
            </a:r>
          </a:p>
          <a:p>
            <a:r>
              <a:rPr lang="en-US" dirty="0"/>
              <a:t>6160</a:t>
            </a:r>
          </a:p>
          <a:p>
            <a:r>
              <a:rPr lang="en-US" dirty="0"/>
              <a:t>6310</a:t>
            </a:r>
          </a:p>
          <a:p>
            <a:r>
              <a:rPr lang="en-ID" dirty="0"/>
              <a:t>6480</a:t>
            </a:r>
          </a:p>
          <a:p>
            <a:r>
              <a:rPr lang="en-ID" dirty="0"/>
              <a:t>6500</a:t>
            </a:r>
          </a:p>
          <a:p>
            <a:r>
              <a:rPr lang="en-ID" dirty="0"/>
              <a:t>6570</a:t>
            </a:r>
          </a:p>
          <a:p>
            <a:r>
              <a:rPr lang="en-ID" dirty="0"/>
              <a:t>6910</a:t>
            </a:r>
          </a:p>
          <a:p>
            <a:r>
              <a:rPr lang="en-ID" dirty="0"/>
              <a:t>6950</a:t>
            </a:r>
          </a:p>
        </p:txBody>
      </p:sp>
    </p:spTree>
    <p:extLst>
      <p:ext uri="{BB962C8B-B14F-4D97-AF65-F5344CB8AC3E}">
        <p14:creationId xmlns:p14="http://schemas.microsoft.com/office/powerpoint/2010/main" val="17868862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4DAA-BF3F-42FB-A327-96F0B416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Subang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Pangandaran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C63E5-EFF6-40B4-BFE5-9468281A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6092EE-D242-47A1-A968-E2BDB0928733}"/>
                  </a:ext>
                </a:extLst>
              </p14:cNvPr>
              <p14:cNvContentPartPr/>
              <p14:nvPr/>
            </p14:nvContentPartPr>
            <p14:xfrm>
              <a:off x="19258950" y="9503520"/>
              <a:ext cx="684000" cy="117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6092EE-D242-47A1-A968-E2BDB09287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4950" y="9395520"/>
                <a:ext cx="7916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E53003-1F88-4001-B515-33B559BD028D}"/>
                  </a:ext>
                </a:extLst>
              </p14:cNvPr>
              <p14:cNvContentPartPr/>
              <p14:nvPr/>
            </p14:nvContentPartPr>
            <p14:xfrm>
              <a:off x="21049950" y="9600720"/>
              <a:ext cx="62640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E53003-1F88-4001-B515-33B559BD02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95950" y="9493080"/>
                <a:ext cx="734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0DEA2D-4DFF-4196-8A36-923C05CB8099}"/>
                  </a:ext>
                </a:extLst>
              </p14:cNvPr>
              <p14:cNvContentPartPr/>
              <p14:nvPr/>
            </p14:nvContentPartPr>
            <p14:xfrm>
              <a:off x="15524670" y="10990320"/>
              <a:ext cx="817200" cy="39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0DEA2D-4DFF-4196-8A36-923C05CB80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71030" y="10882320"/>
                <a:ext cx="924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574C2C-150C-4CA3-BC39-6A40F56357D6}"/>
                  </a:ext>
                </a:extLst>
              </p14:cNvPr>
              <p14:cNvContentPartPr/>
              <p14:nvPr/>
            </p14:nvContentPartPr>
            <p14:xfrm>
              <a:off x="11391150" y="6667080"/>
              <a:ext cx="876600" cy="37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574C2C-150C-4CA3-BC39-6A40F56357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37150" y="6559440"/>
                <a:ext cx="9842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582904-750E-447E-AA4F-3F9692FA2ADE}"/>
                  </a:ext>
                </a:extLst>
              </p14:cNvPr>
              <p14:cNvContentPartPr/>
              <p14:nvPr/>
            </p14:nvContentPartPr>
            <p14:xfrm>
              <a:off x="11829270" y="11047920"/>
              <a:ext cx="76032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582904-750E-447E-AA4F-3F9692FA2A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75630" y="10940280"/>
                <a:ext cx="867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5ED794-3508-4533-A59B-10F53B2F61FC}"/>
                  </a:ext>
                </a:extLst>
              </p14:cNvPr>
              <p14:cNvContentPartPr/>
              <p14:nvPr/>
            </p14:nvContentPartPr>
            <p14:xfrm>
              <a:off x="9391350" y="4990200"/>
              <a:ext cx="1922760" cy="230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5ED794-3508-4533-A59B-10F53B2F61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37350" y="4882200"/>
                <a:ext cx="20304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322DBA9-E525-4AC1-B435-1237762CD149}"/>
                  </a:ext>
                </a:extLst>
              </p14:cNvPr>
              <p14:cNvContentPartPr/>
              <p14:nvPr/>
            </p14:nvContentPartPr>
            <p14:xfrm>
              <a:off x="9486750" y="11029200"/>
              <a:ext cx="1560960" cy="39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322DBA9-E525-4AC1-B435-1237762CD1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32750" y="10921200"/>
                <a:ext cx="1668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0E2F0B9-16BE-4FBB-B72F-6DD965367358}"/>
                  </a:ext>
                </a:extLst>
              </p14:cNvPr>
              <p14:cNvContentPartPr/>
              <p14:nvPr/>
            </p14:nvContentPartPr>
            <p14:xfrm>
              <a:off x="13372950" y="11143320"/>
              <a:ext cx="1332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0E2F0B9-16BE-4FBB-B72F-6DD9653673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318950" y="11035680"/>
                <a:ext cx="1440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337F59-EB52-41F0-AF9B-C1B04053D8FE}"/>
                  </a:ext>
                </a:extLst>
              </p14:cNvPr>
              <p14:cNvContentPartPr/>
              <p14:nvPr/>
            </p14:nvContentPartPr>
            <p14:xfrm>
              <a:off x="16820670" y="10952520"/>
              <a:ext cx="1807560" cy="59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337F59-EB52-41F0-AF9B-C1B04053D8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767030" y="10844520"/>
                <a:ext cx="19152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4602A1C-23CB-4ADD-BCDB-10B62702F72E}"/>
                  </a:ext>
                </a:extLst>
              </p14:cNvPr>
              <p14:cNvContentPartPr/>
              <p14:nvPr/>
            </p14:nvContentPartPr>
            <p14:xfrm>
              <a:off x="20535150" y="8133720"/>
              <a:ext cx="1631880" cy="96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602A1C-23CB-4ADD-BCDB-10B62702F7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481150" y="8026080"/>
                <a:ext cx="17395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95BBC30-EF5A-4520-AA42-CC757292F229}"/>
                  </a:ext>
                </a:extLst>
              </p14:cNvPr>
              <p14:cNvContentPartPr/>
              <p14:nvPr/>
            </p14:nvContentPartPr>
            <p14:xfrm>
              <a:off x="20535150" y="10951440"/>
              <a:ext cx="1712880" cy="96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95BBC30-EF5A-4520-AA42-CC757292F22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481150" y="10843800"/>
                <a:ext cx="1820520" cy="3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7535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A59EC-EFC7-48B6-A2FE-336BA54F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729994"/>
            <a:ext cx="21971000" cy="82560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00FF00"/>
                </a:highlight>
              </a:rPr>
              <a:t>10010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FF"/>
                </a:highlight>
              </a:rPr>
              <a:t>00100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80"/>
                </a:highlight>
              </a:rPr>
              <a:t>01100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C0C0C0"/>
                </a:highlight>
              </a:rPr>
              <a:t>10100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00FF"/>
                </a:highlight>
              </a:rPr>
              <a:t>01111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00FF00"/>
                </a:highlight>
              </a:rPr>
              <a:t>10010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FF00"/>
                </a:highlight>
              </a:rPr>
              <a:t>10010</a:t>
            </a:r>
            <a:r>
              <a:rPr lang="en-US" sz="6000" noProof="1">
                <a:solidFill>
                  <a:srgbClr val="000000"/>
                </a:solidFill>
              </a:rPr>
              <a:t> 10110 01110 </a:t>
            </a:r>
            <a:r>
              <a:rPr lang="en-US" sz="6000" noProof="1">
                <a:solidFill>
                  <a:srgbClr val="000000"/>
                </a:solidFill>
                <a:highlight>
                  <a:srgbClr val="00FFFF"/>
                </a:highlight>
              </a:rPr>
              <a:t>10001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00"/>
                </a:highlight>
              </a:rPr>
              <a:t>00011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highlight>
                  <a:srgbClr val="800000"/>
                </a:highlight>
              </a:rPr>
              <a:t>01011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C0C0C0"/>
                </a:highlight>
              </a:rPr>
              <a:t>10100</a:t>
            </a:r>
            <a:r>
              <a:rPr lang="en-US" sz="6000" noProof="1">
                <a:solidFill>
                  <a:srgbClr val="000000"/>
                </a:solidFill>
              </a:rPr>
              <a:t> 01010 </a:t>
            </a:r>
            <a:r>
              <a:rPr lang="en-US" sz="6000" noProof="1">
                <a:solidFill>
                  <a:srgbClr val="000000"/>
                </a:solidFill>
                <a:highlight>
                  <a:srgbClr val="008080"/>
                </a:highlight>
              </a:rPr>
              <a:t>01100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80"/>
                </a:highlight>
              </a:rPr>
              <a:t>01101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808080"/>
                </a:highlight>
              </a:rPr>
              <a:t>10011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FF"/>
                </a:highlight>
              </a:rPr>
              <a:t>00100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00FFFF"/>
                </a:highlight>
              </a:rPr>
              <a:t>10001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00"/>
                </a:highlight>
              </a:rPr>
              <a:t>00011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0000"/>
                </a:highlight>
              </a:rPr>
              <a:t>01000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FFFF"/>
                </a:highlight>
              </a:rPr>
              <a:t>10001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0000"/>
                </a:highlight>
              </a:rPr>
              <a:t>01000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00"/>
                </a:highlight>
              </a:rPr>
              <a:t>00011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00FFFF"/>
                </a:highlight>
              </a:rPr>
              <a:t>10001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0000"/>
                </a:highlight>
              </a:rPr>
              <a:t>01000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808080"/>
                </a:highlight>
              </a:rPr>
              <a:t>10011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FF"/>
                </a:highlight>
              </a:rPr>
              <a:t>00100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80"/>
                </a:highlight>
              </a:rPr>
              <a:t>01100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00FF"/>
                </a:highlight>
              </a:rPr>
              <a:t>01111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808080"/>
                </a:highlight>
              </a:rPr>
              <a:t>10011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8000"/>
                </a:highlight>
              </a:rPr>
              <a:t>00011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80"/>
                </a:highlight>
              </a:rPr>
              <a:t>01101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808080"/>
                </a:highlight>
              </a:rPr>
              <a:t>10011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80"/>
                </a:highlight>
              </a:rPr>
              <a:t>01101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808000"/>
                </a:highlight>
              </a:rPr>
              <a:t>00110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808000"/>
                </a:highlight>
              </a:rPr>
              <a:t>00110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highlight>
                  <a:srgbClr val="800000"/>
                </a:highlight>
              </a:rPr>
              <a:t>01011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highlight>
                  <a:srgbClr val="800000"/>
                </a:highlight>
              </a:rPr>
              <a:t>01011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r>
              <a:rPr lang="en-US" sz="6000" noProof="1">
                <a:solidFill>
                  <a:srgbClr val="000000"/>
                </a:solidFill>
              </a:rPr>
              <a:t> 00111 </a:t>
            </a:r>
          </a:p>
          <a:p>
            <a:pPr algn="l"/>
            <a:r>
              <a:rPr lang="en-US" sz="6000" noProof="1">
                <a:solidFill>
                  <a:srgbClr val="000000"/>
                </a:solidFill>
                <a:highlight>
                  <a:srgbClr val="FF0000"/>
                </a:highlight>
              </a:rPr>
              <a:t>01000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FFFF"/>
                </a:highlight>
              </a:rPr>
              <a:t>10001</a:t>
            </a:r>
            <a:r>
              <a:rPr lang="en-US" sz="6000" noProof="1">
                <a:solidFill>
                  <a:srgbClr val="000000"/>
                </a:solidFill>
              </a:rPr>
              <a:t> </a:t>
            </a:r>
            <a:r>
              <a:rPr lang="en-US" sz="6000" noProof="1">
                <a:solidFill>
                  <a:srgbClr val="000000"/>
                </a:solidFill>
                <a:highlight>
                  <a:srgbClr val="000080"/>
                </a:highlight>
              </a:rPr>
              <a:t>01101</a:t>
            </a:r>
            <a:r>
              <a:rPr lang="en-US" sz="6000" noProof="1">
                <a:solidFill>
                  <a:srgbClr val="000000"/>
                </a:solidFill>
              </a:rPr>
              <a:t> 11000 </a:t>
            </a:r>
            <a:r>
              <a:rPr lang="en-US" sz="6000" noProof="1">
                <a:solidFill>
                  <a:srgbClr val="000000"/>
                </a:solidFill>
                <a:highlight>
                  <a:srgbClr val="FFFF00"/>
                </a:highlight>
              </a:rPr>
              <a:t>00000</a:t>
            </a:r>
            <a:endParaRPr kumimoji="0" lang="id-ID" sz="60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31685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EE7C9C-1069-44D3-9CE8-8757542B8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40557"/>
              </p:ext>
            </p:extLst>
          </p:nvPr>
        </p:nvGraphicFramePr>
        <p:xfrm>
          <a:off x="1016000" y="113538"/>
          <a:ext cx="7992532" cy="134889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2637383476"/>
                    </a:ext>
                  </a:extLst>
                </a:gridCol>
                <a:gridCol w="2797386">
                  <a:extLst>
                    <a:ext uri="{9D8B030D-6E8A-4147-A177-3AD203B41FA5}">
                      <a16:colId xmlns:a16="http://schemas.microsoft.com/office/drawing/2014/main" val="3424481806"/>
                    </a:ext>
                  </a:extLst>
                </a:gridCol>
                <a:gridCol w="2797386">
                  <a:extLst>
                    <a:ext uri="{9D8B030D-6E8A-4147-A177-3AD203B41FA5}">
                      <a16:colId xmlns:a16="http://schemas.microsoft.com/office/drawing/2014/main" val="2909569857"/>
                    </a:ext>
                  </a:extLst>
                </a:gridCol>
              </a:tblGrid>
              <a:tr h="1211580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Symbol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Appereance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Probability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825363489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A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10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0,185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4084639733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R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5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0,093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1750221281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D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0,074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731325265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I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0,074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1656230459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N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 dirty="0">
                          <a:effectLst/>
                        </a:rPr>
                        <a:t>4</a:t>
                      </a:r>
                      <a:endParaRPr lang="en-ID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0,074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4105036200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T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0,074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626960144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E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3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0,056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815954720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L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3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0,056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3393788833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M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3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0,056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892917219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S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3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0,056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3347822716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G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2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0,037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1524014630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P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2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0,037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3636384127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U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2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0,037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701191578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H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0,019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1385391600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K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0,019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447279522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O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0,019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3646441925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W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0,019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2544028297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Y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1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0,019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366478667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 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>
                          <a:effectLst/>
                        </a:rPr>
                        <a:t>54</a:t>
                      </a:r>
                      <a:endParaRPr lang="en-ID" sz="3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800" u="none" strike="noStrike" dirty="0">
                          <a:effectLst/>
                        </a:rPr>
                        <a:t>1,000</a:t>
                      </a:r>
                      <a:endParaRPr lang="en-ID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24" marR="26924" marT="26924" marB="0" anchor="b"/>
                </a:tc>
                <a:extLst>
                  <a:ext uri="{0D108BD9-81ED-4DB2-BD59-A6C34878D82A}">
                    <a16:rowId xmlns:a16="http://schemas.microsoft.com/office/drawing/2014/main" val="103062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530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356</Words>
  <Application>Microsoft Office PowerPoint</Application>
  <PresentationFormat>Custom</PresentationFormat>
  <Paragraphs>185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Helvetica Neue</vt:lpstr>
      <vt:lpstr>Helvetica Neue Medium</vt:lpstr>
      <vt:lpstr>21_BasicWhite</vt:lpstr>
      <vt:lpstr>Tugas 4</vt:lpstr>
      <vt:lpstr>PowerPoint Presentation</vt:lpstr>
      <vt:lpstr>Urutkan Angka dari Terkecil</vt:lpstr>
      <vt:lpstr>Depok ke Kuningan</vt:lpstr>
      <vt:lpstr>Urutkan Angka dari Terkecil</vt:lpstr>
      <vt:lpstr>Subang ke Pangandaran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Efrata Sumaryo</dc:creator>
  <cp:lastModifiedBy>Aloysius Efrata Sumaryo</cp:lastModifiedBy>
  <cp:revision>81</cp:revision>
  <dcterms:modified xsi:type="dcterms:W3CDTF">2022-02-22T08:07:58Z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