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16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2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6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9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3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5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0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3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6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5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5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/>
        </p:nvSpPr>
        <p:spPr>
          <a:xfrm>
            <a:off x="4680000" y="2057778"/>
            <a:ext cx="822960" cy="67926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3960000" y="2057779"/>
            <a:ext cx="822960" cy="679269"/>
          </a:xfrm>
          <a:prstGeom prst="triangle">
            <a:avLst/>
          </a:prstGeom>
          <a:solidFill>
            <a:srgbClr val="FF9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5400000" y="2057777"/>
            <a:ext cx="822960" cy="679269"/>
          </a:xfrm>
          <a:prstGeom prst="triangl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0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Central Bank of Cyprus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cf</dc:creator>
  <cp:lastModifiedBy>cf</cp:lastModifiedBy>
  <cp:revision>6</cp:revision>
  <dcterms:created xsi:type="dcterms:W3CDTF">2024-01-26T07:33:32Z</dcterms:created>
  <dcterms:modified xsi:type="dcterms:W3CDTF">2024-01-26T08:12:28Z</dcterms:modified>
</cp:coreProperties>
</file>