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16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5D48-6715-4D72-B499-F7051B28044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F338-4C27-4BF6-B436-51CB20DD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4680000" y="2057778"/>
            <a:ext cx="822960" cy="6792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60000" y="2057779"/>
            <a:ext cx="822960" cy="679269"/>
          </a:xfrm>
          <a:prstGeom prst="triangle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00000" y="2057777"/>
            <a:ext cx="822960" cy="679269"/>
          </a:xfrm>
          <a:prstGeom prst="triangl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Central Bank of Cyprus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</dc:creator>
  <cp:lastModifiedBy>cf</cp:lastModifiedBy>
  <cp:revision>5</cp:revision>
  <dcterms:created xsi:type="dcterms:W3CDTF">2024-01-26T07:33:32Z</dcterms:created>
  <dcterms:modified xsi:type="dcterms:W3CDTF">2024-01-26T08:06:33Z</dcterms:modified>
</cp:coreProperties>
</file>