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A23FB-4496-F7BD-F565-FBCC8A17B9C7}" v="65" dt="2021-01-12T09:34:14.068"/>
    <p1510:client id="{45777B8F-9B06-37D7-51DF-E205AA3897CC}" v="81" dt="2021-01-12T04:39:10.644"/>
    <p1510:client id="{578FEAF8-E81B-481F-9713-165D5201FFA7}" v="37" dt="2021-01-11T15:15:48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>
            <a:extLst>
              <a:ext uri="{FF2B5EF4-FFF2-40B4-BE49-F238E27FC236}">
                <a16:creationId xmlns:a16="http://schemas.microsoft.com/office/drawing/2014/main" id="{EE61957C-2359-407F-A631-C49D722B19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69264" y="5154168"/>
            <a:ext cx="6973204" cy="1261872"/>
          </a:xfrm>
        </p:spPr>
        <p:txBody>
          <a:bodyPr anchor="ctr">
            <a:normAutofit/>
          </a:bodyPr>
          <a:lstStyle/>
          <a:p>
            <a:pPr algn="l"/>
            <a:r>
              <a:rPr lang="de-DE" sz="4800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connected mailbox</a:t>
            </a:r>
            <a:endParaRPr lang="fr-FR" sz="4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/>
          </a:bodyPr>
          <a:lstStyle/>
          <a:p>
            <a:pPr algn="l"/>
            <a:r>
              <a:rPr lang="de-DE" sz="2000" dirty="0">
                <a:solidFill>
                  <a:schemeClr val="tx2"/>
                </a:solidFill>
                <a:cs typeface="Calibri"/>
              </a:rPr>
              <a:t>Thierry NGANKOUE</a:t>
            </a:r>
            <a:endParaRPr lang="de-DE" sz="2000" dirty="0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0500D3-8538-4FDE-9E93-0392619AD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fr-FR" sz="5400" b="1">
                <a:solidFill>
                  <a:schemeClr val="bg1"/>
                </a:solidFill>
                <a:ea typeface="+mj-lt"/>
                <a:cs typeface="+mj-lt"/>
              </a:rPr>
              <a:t>Problem Definition</a:t>
            </a:r>
            <a:endParaRPr lang="fr-FR" sz="540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372B13-9F0E-42E7-AA6E-C131EF6EA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148798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fr-FR" sz="2000" dirty="0">
                <a:ea typeface="+mn-lt"/>
                <a:cs typeface="+mn-lt"/>
              </a:rPr>
              <a:t>- </a:t>
            </a:r>
            <a:r>
              <a:rPr lang="fr-FR" sz="2000" dirty="0" err="1">
                <a:ea typeface="+mn-lt"/>
                <a:cs typeface="+mn-lt"/>
              </a:rPr>
              <a:t>Useless</a:t>
            </a:r>
            <a:r>
              <a:rPr lang="fr-FR" sz="2000" dirty="0">
                <a:ea typeface="+mn-lt"/>
                <a:cs typeface="+mn-lt"/>
              </a:rPr>
              <a:t> back and </a:t>
            </a:r>
            <a:r>
              <a:rPr lang="fr-FR" sz="2000" dirty="0" err="1">
                <a:ea typeface="+mn-lt"/>
                <a:cs typeface="+mn-lt"/>
              </a:rPr>
              <a:t>forth</a:t>
            </a:r>
            <a:r>
              <a:rPr lang="fr-FR" sz="2000" dirty="0">
                <a:ea typeface="+mn-lt"/>
                <a:cs typeface="+mn-lt"/>
              </a:rPr>
              <a:t> to an </a:t>
            </a:r>
            <a:r>
              <a:rPr lang="fr-FR" sz="2000" dirty="0" err="1">
                <a:ea typeface="+mn-lt"/>
                <a:cs typeface="+mn-lt"/>
              </a:rPr>
              <a:t>empty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mailbox</a:t>
            </a:r>
          </a:p>
          <a:p>
            <a:endParaRPr lang="fr-FR"/>
          </a:p>
          <a:p>
            <a:r>
              <a:rPr lang="fr-FR" sz="2000" dirty="0">
                <a:ea typeface="+mn-lt"/>
                <a:cs typeface="+mn-lt"/>
              </a:rPr>
              <a:t>- Not </a:t>
            </a:r>
            <a:r>
              <a:rPr lang="fr-FR" sz="2000" dirty="0" err="1">
                <a:ea typeface="+mn-lt"/>
                <a:cs typeface="+mn-lt"/>
              </a:rPr>
              <a:t>being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aware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when</a:t>
            </a:r>
            <a:r>
              <a:rPr lang="fr-FR" sz="2000" dirty="0">
                <a:ea typeface="+mn-lt"/>
                <a:cs typeface="+mn-lt"/>
              </a:rPr>
              <a:t> the </a:t>
            </a:r>
            <a:r>
              <a:rPr lang="fr-FR" sz="2000" dirty="0" err="1">
                <a:ea typeface="+mn-lt"/>
                <a:cs typeface="+mn-lt"/>
              </a:rPr>
              <a:t>postman</a:t>
            </a:r>
            <a:r>
              <a:rPr lang="fr-FR" sz="2000" dirty="0">
                <a:ea typeface="+mn-lt"/>
                <a:cs typeface="+mn-lt"/>
              </a:rPr>
              <a:t> has </a:t>
            </a:r>
            <a:r>
              <a:rPr lang="fr-FR" sz="2000" dirty="0" err="1">
                <a:ea typeface="+mn-lt"/>
                <a:cs typeface="+mn-lt"/>
              </a:rPr>
              <a:t>passed</a:t>
            </a:r>
            <a:endParaRPr lang="fr-FR" dirty="0" err="1"/>
          </a:p>
          <a:p>
            <a:endParaRPr lang="fr-FR"/>
          </a:p>
          <a:p>
            <a:r>
              <a:rPr lang="fr-FR" sz="2000" dirty="0">
                <a:ea typeface="+mn-lt"/>
                <a:cs typeface="+mn-lt"/>
              </a:rPr>
              <a:t>- The phases of impatience and </a:t>
            </a:r>
            <a:r>
              <a:rPr lang="fr-FR" sz="2000" dirty="0" err="1">
                <a:ea typeface="+mn-lt"/>
                <a:cs typeface="+mn-lt"/>
              </a:rPr>
              <a:t>anxiety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when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we</a:t>
            </a:r>
            <a:r>
              <a:rPr lang="fr-FR" sz="2000" dirty="0">
                <a:ea typeface="+mn-lt"/>
                <a:cs typeface="+mn-lt"/>
              </a:rPr>
              <a:t> are </a:t>
            </a:r>
            <a:r>
              <a:rPr lang="fr-FR" sz="2000" dirty="0" err="1">
                <a:ea typeface="+mn-lt"/>
                <a:cs typeface="+mn-lt"/>
              </a:rPr>
              <a:t>waiting</a:t>
            </a:r>
            <a:r>
              <a:rPr lang="fr-FR" sz="2000" dirty="0">
                <a:ea typeface="+mn-lt"/>
                <a:cs typeface="+mn-lt"/>
              </a:rPr>
              <a:t> for a </a:t>
            </a:r>
            <a:r>
              <a:rPr lang="fr-FR" sz="2000" dirty="0" err="1">
                <a:ea typeface="+mn-lt"/>
                <a:cs typeface="+mn-lt"/>
              </a:rPr>
              <a:t>letter</a:t>
            </a:r>
            <a:endParaRPr lang="fr-FR" dirty="0" err="1"/>
          </a:p>
          <a:p>
            <a:endParaRPr lang="fr-FR"/>
          </a:p>
          <a:p>
            <a:r>
              <a:rPr lang="fr-FR" sz="2000" dirty="0">
                <a:ea typeface="+mn-lt"/>
                <a:cs typeface="+mn-lt"/>
              </a:rPr>
              <a:t>- Do not know the type of mail </a:t>
            </a:r>
            <a:r>
              <a:rPr lang="fr-FR" sz="2000" dirty="0" err="1">
                <a:ea typeface="+mn-lt"/>
                <a:cs typeface="+mn-lt"/>
              </a:rPr>
              <a:t>posted</a:t>
            </a:r>
            <a:endParaRPr lang="fr-FR" dirty="0" err="1"/>
          </a:p>
        </p:txBody>
      </p:sp>
    </p:spTree>
    <p:extLst>
      <p:ext uri="{BB962C8B-B14F-4D97-AF65-F5344CB8AC3E}">
        <p14:creationId xmlns:p14="http://schemas.microsoft.com/office/powerpoint/2010/main" val="326547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7700C0-2D85-4AA3-A0C0-06407BD3F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fr-FR" sz="5400" b="1">
                <a:solidFill>
                  <a:schemeClr val="bg1"/>
                </a:solidFill>
                <a:ea typeface="+mj-lt"/>
                <a:cs typeface="+mj-lt"/>
              </a:rPr>
              <a:t>Project Summary</a:t>
            </a:r>
            <a:endParaRPr lang="fr-FR" sz="540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AADB34-62D7-4F0F-A3C0-287621DF8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1487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fr-FR" sz="1900" dirty="0" err="1">
                <a:ea typeface="+mn-lt"/>
                <a:cs typeface="+mn-lt"/>
              </a:rPr>
              <a:t>Develop</a:t>
            </a:r>
            <a:r>
              <a:rPr lang="fr-FR" sz="1900" dirty="0">
                <a:ea typeface="+mn-lt"/>
                <a:cs typeface="+mn-lt"/>
              </a:rPr>
              <a:t> a </a:t>
            </a:r>
            <a:r>
              <a:rPr lang="fr-FR" sz="1900" dirty="0" err="1">
                <a:ea typeface="+mn-lt"/>
                <a:cs typeface="+mn-lt"/>
              </a:rPr>
              <a:t>connected</a:t>
            </a:r>
            <a:r>
              <a:rPr lang="fr-FR" sz="1900" dirty="0">
                <a:ea typeface="+mn-lt"/>
                <a:cs typeface="+mn-lt"/>
              </a:rPr>
              <a:t> </a:t>
            </a:r>
            <a:r>
              <a:rPr lang="fr-FR" sz="1900" dirty="0" err="1">
                <a:ea typeface="+mn-lt"/>
                <a:cs typeface="+mn-lt"/>
              </a:rPr>
              <a:t>mailbox</a:t>
            </a:r>
            <a:r>
              <a:rPr lang="fr-FR" sz="1900" dirty="0">
                <a:ea typeface="+mn-lt"/>
                <a:cs typeface="+mn-lt"/>
              </a:rPr>
              <a:t> capable of </a:t>
            </a:r>
            <a:r>
              <a:rPr lang="fr-FR" sz="1900" dirty="0" err="1">
                <a:ea typeface="+mn-lt"/>
                <a:cs typeface="+mn-lt"/>
              </a:rPr>
              <a:t>sending</a:t>
            </a:r>
            <a:r>
              <a:rPr lang="fr-FR" sz="1900" dirty="0">
                <a:ea typeface="+mn-lt"/>
                <a:cs typeface="+mn-lt"/>
              </a:rPr>
              <a:t> a notification </a:t>
            </a:r>
            <a:r>
              <a:rPr lang="fr-FR" sz="1900" dirty="0" err="1">
                <a:ea typeface="+mn-lt"/>
                <a:cs typeface="+mn-lt"/>
              </a:rPr>
              <a:t>each</a:t>
            </a:r>
            <a:r>
              <a:rPr lang="fr-FR" sz="1900" dirty="0">
                <a:ea typeface="+mn-lt"/>
                <a:cs typeface="+mn-lt"/>
              </a:rPr>
              <a:t> time a new mail </a:t>
            </a:r>
            <a:r>
              <a:rPr lang="fr-FR" sz="1900" dirty="0" err="1">
                <a:ea typeface="+mn-lt"/>
                <a:cs typeface="+mn-lt"/>
              </a:rPr>
              <a:t>is</a:t>
            </a:r>
            <a:r>
              <a:rPr lang="fr-FR" sz="1900" dirty="0">
                <a:ea typeface="+mn-lt"/>
                <a:cs typeface="+mn-lt"/>
              </a:rPr>
              <a:t> </a:t>
            </a:r>
            <a:r>
              <a:rPr lang="fr-FR" sz="1900" dirty="0" err="1">
                <a:ea typeface="+mn-lt"/>
                <a:cs typeface="+mn-lt"/>
              </a:rPr>
              <a:t>deposited</a:t>
            </a:r>
            <a:r>
              <a:rPr lang="fr-FR" sz="1900" dirty="0">
                <a:ea typeface="+mn-lt"/>
                <a:cs typeface="+mn-lt"/>
              </a:rPr>
              <a:t> in the </a:t>
            </a:r>
            <a:r>
              <a:rPr lang="fr-FR" sz="1900" dirty="0" err="1">
                <a:ea typeface="+mn-lt"/>
                <a:cs typeface="+mn-lt"/>
              </a:rPr>
              <a:t>mailbox</a:t>
            </a:r>
            <a:r>
              <a:rPr lang="fr-FR" sz="1900" dirty="0">
                <a:ea typeface="+mn-lt"/>
                <a:cs typeface="+mn-lt"/>
              </a:rPr>
              <a:t> via a push notification system </a:t>
            </a:r>
            <a:r>
              <a:rPr lang="fr-FR" sz="1900" dirty="0" err="1">
                <a:ea typeface="+mn-lt"/>
                <a:cs typeface="+mn-lt"/>
              </a:rPr>
              <a:t>such</a:t>
            </a:r>
            <a:r>
              <a:rPr lang="fr-FR" sz="1900" dirty="0">
                <a:ea typeface="+mn-lt"/>
                <a:cs typeface="+mn-lt"/>
              </a:rPr>
              <a:t> as </a:t>
            </a:r>
            <a:r>
              <a:rPr lang="fr-FR" sz="1900" dirty="0" err="1">
                <a:ea typeface="+mn-lt"/>
                <a:cs typeface="+mn-lt"/>
              </a:rPr>
              <a:t>PushOver</a:t>
            </a:r>
            <a:r>
              <a:rPr lang="fr-FR" sz="1900" dirty="0">
                <a:ea typeface="+mn-lt"/>
                <a:cs typeface="+mn-lt"/>
              </a:rPr>
              <a:t> or </a:t>
            </a:r>
            <a:r>
              <a:rPr lang="fr-FR" sz="1900" dirty="0" err="1">
                <a:ea typeface="+mn-lt"/>
                <a:cs typeface="+mn-lt"/>
              </a:rPr>
              <a:t>Telegram</a:t>
            </a:r>
            <a:r>
              <a:rPr lang="fr-FR" sz="1900" dirty="0">
                <a:ea typeface="+mn-lt"/>
                <a:cs typeface="+mn-lt"/>
              </a:rPr>
              <a:t> and </a:t>
            </a:r>
            <a:r>
              <a:rPr lang="fr-FR" sz="1900" dirty="0" err="1">
                <a:ea typeface="+mn-lt"/>
                <a:cs typeface="+mn-lt"/>
              </a:rPr>
              <a:t>also</a:t>
            </a:r>
            <a:r>
              <a:rPr lang="fr-FR" sz="1900" dirty="0">
                <a:ea typeface="+mn-lt"/>
                <a:cs typeface="+mn-lt"/>
              </a:rPr>
              <a:t> </a:t>
            </a:r>
            <a:r>
              <a:rPr lang="fr-FR" sz="1900" dirty="0" err="1">
                <a:ea typeface="+mn-lt"/>
                <a:cs typeface="+mn-lt"/>
              </a:rPr>
              <a:t>send</a:t>
            </a:r>
            <a:r>
              <a:rPr lang="fr-FR" sz="1900" dirty="0">
                <a:ea typeface="+mn-lt"/>
                <a:cs typeface="+mn-lt"/>
              </a:rPr>
              <a:t> an email to a Gmail </a:t>
            </a:r>
            <a:r>
              <a:rPr lang="fr-FR" sz="1900" dirty="0" err="1">
                <a:ea typeface="+mn-lt"/>
                <a:cs typeface="+mn-lt"/>
              </a:rPr>
              <a:t>mailbox</a:t>
            </a:r>
            <a:r>
              <a:rPr lang="fr-FR" sz="1900" dirty="0">
                <a:ea typeface="+mn-lt"/>
                <a:cs typeface="+mn-lt"/>
              </a:rPr>
              <a:t> in </a:t>
            </a:r>
            <a:r>
              <a:rPr lang="fr-FR" sz="1900" dirty="0" err="1">
                <a:ea typeface="+mn-lt"/>
                <a:cs typeface="+mn-lt"/>
              </a:rPr>
              <a:t>order</a:t>
            </a:r>
            <a:r>
              <a:rPr lang="fr-FR" sz="1900" dirty="0">
                <a:ea typeface="+mn-lt"/>
                <a:cs typeface="+mn-lt"/>
              </a:rPr>
              <a:t> to 'to </a:t>
            </a:r>
            <a:r>
              <a:rPr lang="fr-FR" sz="1900" dirty="0" err="1">
                <a:ea typeface="+mn-lt"/>
                <a:cs typeface="+mn-lt"/>
              </a:rPr>
              <a:t>be</a:t>
            </a:r>
            <a:r>
              <a:rPr lang="fr-FR" sz="1900" dirty="0">
                <a:ea typeface="+mn-lt"/>
                <a:cs typeface="+mn-lt"/>
              </a:rPr>
              <a:t> </a:t>
            </a:r>
            <a:r>
              <a:rPr lang="fr-FR" sz="1900" dirty="0" err="1">
                <a:ea typeface="+mn-lt"/>
                <a:cs typeface="+mn-lt"/>
              </a:rPr>
              <a:t>further</a:t>
            </a:r>
            <a:r>
              <a:rPr lang="fr-FR" sz="1900" dirty="0">
                <a:ea typeface="+mn-lt"/>
                <a:cs typeface="+mn-lt"/>
              </a:rPr>
              <a:t> </a:t>
            </a:r>
            <a:r>
              <a:rPr lang="fr-FR" sz="1900" dirty="0" err="1">
                <a:ea typeface="+mn-lt"/>
                <a:cs typeface="+mn-lt"/>
              </a:rPr>
              <a:t>processed</a:t>
            </a:r>
            <a:r>
              <a:rPr lang="fr-FR" sz="1900" dirty="0">
                <a:ea typeface="+mn-lt"/>
                <a:cs typeface="+mn-lt"/>
              </a:rPr>
              <a:t> in the google cloud via google script.</a:t>
            </a:r>
            <a:endParaRPr lang="fr-FR" dirty="0">
              <a:ea typeface="+mn-lt"/>
              <a:cs typeface="+mn-lt"/>
            </a:endParaRPr>
          </a:p>
          <a:p>
            <a:pPr>
              <a:buNone/>
            </a:pPr>
            <a:endParaRPr lang="fr-FR"/>
          </a:p>
          <a:p>
            <a:pPr marL="0" indent="0">
              <a:buNone/>
            </a:pPr>
            <a:r>
              <a:rPr lang="fr-FR" sz="1900" dirty="0">
                <a:ea typeface="+mn-lt"/>
                <a:cs typeface="+mn-lt"/>
              </a:rPr>
              <a:t>The notification and email must </a:t>
            </a:r>
            <a:r>
              <a:rPr lang="fr-FR" sz="1900" dirty="0" err="1">
                <a:ea typeface="+mn-lt"/>
                <a:cs typeface="+mn-lt"/>
              </a:rPr>
              <a:t>include</a:t>
            </a:r>
            <a:r>
              <a:rPr lang="fr-FR" sz="1900" dirty="0">
                <a:ea typeface="+mn-lt"/>
                <a:cs typeface="+mn-lt"/>
              </a:rPr>
              <a:t> a photo of the </a:t>
            </a:r>
            <a:r>
              <a:rPr lang="fr-FR" sz="1900" dirty="0" err="1">
                <a:ea typeface="+mn-lt"/>
                <a:cs typeface="+mn-lt"/>
              </a:rPr>
              <a:t>inside</a:t>
            </a:r>
            <a:r>
              <a:rPr lang="fr-FR" sz="1900" dirty="0">
                <a:ea typeface="+mn-lt"/>
                <a:cs typeface="+mn-lt"/>
              </a:rPr>
              <a:t> of the </a:t>
            </a:r>
            <a:r>
              <a:rPr lang="fr-FR" sz="1900" dirty="0" err="1">
                <a:ea typeface="+mn-lt"/>
                <a:cs typeface="+mn-lt"/>
              </a:rPr>
              <a:t>mailbox</a:t>
            </a:r>
            <a:r>
              <a:rPr lang="fr-FR" sz="1900" dirty="0">
                <a:ea typeface="+mn-lt"/>
                <a:cs typeface="+mn-lt"/>
              </a:rPr>
              <a:t>.</a:t>
            </a:r>
            <a:endParaRPr lang="fr-F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967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8153EC8-8E01-4D70-B575-24ABD35A1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3881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0B6834-D240-47C7-B72B-D3C3F740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50" y="657498"/>
            <a:ext cx="4806184" cy="364453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>
                <a:solidFill>
                  <a:schemeClr val="bg1"/>
                </a:solidFill>
              </a:rPr>
              <a:t>Technical Description</a:t>
            </a:r>
            <a:endParaRPr lang="en-US" sz="5400">
              <a:solidFill>
                <a:schemeClr val="bg1"/>
              </a:solidFill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7717488C-A4BF-4604-A724-0DB978D55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03"/>
          <a:stretch/>
        </p:blipFill>
        <p:spPr>
          <a:xfrm>
            <a:off x="6095999" y="10"/>
            <a:ext cx="610565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46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8153EC8-8E01-4D70-B575-24ABD35A1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3881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BBA678-C4DA-4F64-9A10-C6CDB724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50" y="657498"/>
            <a:ext cx="4806184" cy="364453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>
                <a:solidFill>
                  <a:schemeClr val="bg1"/>
                </a:solidFill>
              </a:rPr>
              <a:t>Schematic</a:t>
            </a:r>
            <a:endParaRPr lang="en-US" sz="5400">
              <a:solidFill>
                <a:schemeClr val="bg1"/>
              </a:solidFill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32BFDF1F-3B27-4D4F-976A-C2F624A52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176" r="9503" b="1"/>
          <a:stretch/>
        </p:blipFill>
        <p:spPr>
          <a:xfrm>
            <a:off x="6095999" y="10"/>
            <a:ext cx="610565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7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pic>
        <p:nvPicPr>
          <p:cNvPr id="6" name="Image 6" descr="Une image contenant circuit, appareil photo&#10;&#10;Description générée automatiquement">
            <a:extLst>
              <a:ext uri="{FF2B5EF4-FFF2-40B4-BE49-F238E27FC236}">
                <a16:creationId xmlns:a16="http://schemas.microsoft.com/office/drawing/2014/main" id="{4FE3F439-57B0-44D2-84BD-AC2B65B9E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00" y="685800"/>
            <a:ext cx="2349500" cy="2679700"/>
          </a:xfrm>
          <a:prstGeom prst="rect">
            <a:avLst/>
          </a:prstGeom>
        </p:spPr>
      </p:pic>
      <p:pic>
        <p:nvPicPr>
          <p:cNvPr id="10" name="Image 10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760A9A51-8595-436C-A965-64D857FD4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800" y="3416300"/>
            <a:ext cx="2349500" cy="2362200"/>
          </a:xfrm>
          <a:prstGeom prst="rect">
            <a:avLst/>
          </a:prstGeom>
        </p:spPr>
      </p:pic>
      <p:pic>
        <p:nvPicPr>
          <p:cNvPr id="5" name="Image 5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2C0D8AF4-115C-42F0-B548-50A60508C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800" y="685800"/>
            <a:ext cx="1612900" cy="1739900"/>
          </a:xfrm>
          <a:prstGeom prst="rect">
            <a:avLst/>
          </a:prstGeom>
        </p:spPr>
      </p:pic>
      <p:pic>
        <p:nvPicPr>
          <p:cNvPr id="9" name="Image 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98C2F3BF-E7E1-419F-A7B5-8D6E95DE97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800" y="2489200"/>
            <a:ext cx="1612900" cy="1612900"/>
          </a:xfrm>
          <a:prstGeom prst="rect">
            <a:avLst/>
          </a:prstGeom>
        </p:spPr>
      </p:pic>
      <p:pic>
        <p:nvPicPr>
          <p:cNvPr id="4" name="Image 4" descr="Une image contenant skiant, aiguille, neige, pente&#10;&#10;Description générée automatiquement">
            <a:extLst>
              <a:ext uri="{FF2B5EF4-FFF2-40B4-BE49-F238E27FC236}">
                <a16:creationId xmlns:a16="http://schemas.microsoft.com/office/drawing/2014/main" id="{3068A2BA-5580-403D-A550-C8CB4F334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7416800" y="4165600"/>
            <a:ext cx="1612900" cy="1612900"/>
          </a:xfrm>
        </p:spPr>
      </p:pic>
      <p:pic>
        <p:nvPicPr>
          <p:cNvPr id="7" name="Image 7" descr="Une image contenant capture d’écran, poêle&#10;&#10;Description générée automatiquement">
            <a:extLst>
              <a:ext uri="{FF2B5EF4-FFF2-40B4-BE49-F238E27FC236}">
                <a16:creationId xmlns:a16="http://schemas.microsoft.com/office/drawing/2014/main" id="{0617C622-F906-41C8-8CED-395435F9B5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3200" y="685800"/>
            <a:ext cx="2387600" cy="2565400"/>
          </a:xfrm>
          <a:prstGeom prst="rect">
            <a:avLst/>
          </a:prstGeom>
        </p:spPr>
      </p:pic>
      <p:pic>
        <p:nvPicPr>
          <p:cNvPr id="8" name="Image 8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8D60CC5D-3A13-46A5-9867-34FCC32C58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93200" y="3314700"/>
            <a:ext cx="2387600" cy="24638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E46DD47-6603-401E-8701-B5B3D5EE6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fr-FR" sz="4000" b="1">
                <a:solidFill>
                  <a:srgbClr val="FFFFFF"/>
                </a:solidFill>
                <a:ea typeface="+mj-lt"/>
                <a:cs typeface="+mj-lt"/>
              </a:rPr>
              <a:t>Matrials</a:t>
            </a:r>
            <a:endParaRPr lang="fr-FR" sz="4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01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58153EC8-8E01-4D70-B575-24ABD35A1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3881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83D579-1292-4E40-ADA8-0E60099A6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50" y="657498"/>
            <a:ext cx="4806184" cy="364453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Codes</a:t>
            </a: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C6FAE6F-1339-4534-A821-25C85779A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51" r="1" b="18582"/>
          <a:stretch/>
        </p:blipFill>
        <p:spPr>
          <a:xfrm>
            <a:off x="6095999" y="10"/>
            <a:ext cx="610565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32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45B018-83F2-4DD8-B41C-25B5F2A4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cs typeface="Calibri Light"/>
              </a:rPr>
              <a:t>Difficulty</a:t>
            </a:r>
            <a:endParaRPr lang="fr-FR" dirty="0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1DBA47-0872-45B8-9BF7-1233B1C35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>
                <a:cs typeface="Calibri" panose="020F0502020204030204"/>
              </a:rPr>
              <a:t>Materiel</a:t>
            </a:r>
          </a:p>
          <a:p>
            <a:pPr marL="0" indent="0">
              <a:buNone/>
            </a:pPr>
            <a:endParaRPr lang="fr-FR" dirty="0">
              <a:cs typeface="Calibri" panose="020F0502020204030204"/>
            </a:endParaRPr>
          </a:p>
          <a:p>
            <a:pPr marL="0" indent="0">
              <a:buNone/>
            </a:pPr>
            <a:r>
              <a:rPr lang="fr-FR">
                <a:cs typeface="Calibri" panose="020F0502020204030204"/>
              </a:rPr>
              <a:t>Code</a:t>
            </a:r>
            <a:endParaRPr lang="fr-F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41012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6CB0648-1719-4CE1-A8AF-A7D6BA5F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4267832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Thank's</a:t>
            </a:r>
          </a:p>
        </p:txBody>
      </p:sp>
      <p:sp>
        <p:nvSpPr>
          <p:cNvPr id="13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2"/>
                </a:gs>
                <a:gs pos="23000">
                  <a:schemeClr val="accent2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033E66C9-08D9-477D-9477-FAEBD6751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r="-1" b="21173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3379023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connected mailbox</vt:lpstr>
      <vt:lpstr>Problem Definition</vt:lpstr>
      <vt:lpstr>Project Summary</vt:lpstr>
      <vt:lpstr>Technical Description</vt:lpstr>
      <vt:lpstr>Schematic</vt:lpstr>
      <vt:lpstr>Matrials</vt:lpstr>
      <vt:lpstr>Codes</vt:lpstr>
      <vt:lpstr>Difficulty</vt:lpstr>
      <vt:lpstr>Thank's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66</cp:revision>
  <dcterms:created xsi:type="dcterms:W3CDTF">2021-01-11T15:12:16Z</dcterms:created>
  <dcterms:modified xsi:type="dcterms:W3CDTF">2021-01-14T20:19:47Z</dcterms:modified>
</cp:coreProperties>
</file>