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1F996-7AA1-407B-ABA0-246BC70563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66CF94-0D33-4425-9063-3457FD24F92C}">
      <dgm:prSet/>
      <dgm:spPr/>
      <dgm:t>
        <a:bodyPr/>
        <a:lstStyle/>
        <a:p>
          <a:r>
            <a:rPr lang="en-US"/>
            <a:t>Our ideas</a:t>
          </a:r>
        </a:p>
      </dgm:t>
    </dgm:pt>
    <dgm:pt modelId="{929F7D24-95FD-46D2-9266-B8B68AE70DE8}" type="parTrans" cxnId="{7F552A68-CC86-45F6-9CCF-D3B2A08FFAB4}">
      <dgm:prSet/>
      <dgm:spPr/>
      <dgm:t>
        <a:bodyPr/>
        <a:lstStyle/>
        <a:p>
          <a:endParaRPr lang="en-US"/>
        </a:p>
      </dgm:t>
    </dgm:pt>
    <dgm:pt modelId="{A3F5E18C-9074-487E-AF88-B90836611E9E}" type="sibTrans" cxnId="{7F552A68-CC86-45F6-9CCF-D3B2A08FFAB4}">
      <dgm:prSet/>
      <dgm:spPr/>
      <dgm:t>
        <a:bodyPr/>
        <a:lstStyle/>
        <a:p>
          <a:endParaRPr lang="en-US"/>
        </a:p>
      </dgm:t>
    </dgm:pt>
    <dgm:pt modelId="{D03C3887-19BD-44B9-8B0F-813F73D83337}">
      <dgm:prSet/>
      <dgm:spPr/>
      <dgm:t>
        <a:bodyPr/>
        <a:lstStyle/>
        <a:p>
          <a:r>
            <a:rPr lang="en-US" dirty="0"/>
            <a:t>Material &amp; Software</a:t>
          </a:r>
        </a:p>
      </dgm:t>
    </dgm:pt>
    <dgm:pt modelId="{E633E516-6C7D-4C20-9122-87D3A885187B}" type="parTrans" cxnId="{FD5D843E-DED4-406B-8827-5A4B92226EE1}">
      <dgm:prSet/>
      <dgm:spPr/>
      <dgm:t>
        <a:bodyPr/>
        <a:lstStyle/>
        <a:p>
          <a:endParaRPr lang="en-US"/>
        </a:p>
      </dgm:t>
    </dgm:pt>
    <dgm:pt modelId="{64C04F02-11F5-48E3-ABB9-32504447913F}" type="sibTrans" cxnId="{FD5D843E-DED4-406B-8827-5A4B92226EE1}">
      <dgm:prSet/>
      <dgm:spPr/>
      <dgm:t>
        <a:bodyPr/>
        <a:lstStyle/>
        <a:p>
          <a:endParaRPr lang="en-US"/>
        </a:p>
      </dgm:t>
    </dgm:pt>
    <dgm:pt modelId="{2E2E5B2A-C3E3-4C46-9369-B5ADCF4FCF69}">
      <dgm:prSet/>
      <dgm:spPr/>
      <dgm:t>
        <a:bodyPr/>
        <a:lstStyle/>
        <a:p>
          <a:r>
            <a:rPr lang="en-US"/>
            <a:t>How it works</a:t>
          </a:r>
        </a:p>
      </dgm:t>
    </dgm:pt>
    <dgm:pt modelId="{9D17855D-C38A-4F84-891F-B6204659C7B3}" type="parTrans" cxnId="{9CE0A6AA-512A-4148-B04D-95206527DDA7}">
      <dgm:prSet/>
      <dgm:spPr/>
      <dgm:t>
        <a:bodyPr/>
        <a:lstStyle/>
        <a:p>
          <a:endParaRPr lang="en-US"/>
        </a:p>
      </dgm:t>
    </dgm:pt>
    <dgm:pt modelId="{E039EF65-F66C-4583-9BA3-361176B1C1F9}" type="sibTrans" cxnId="{9CE0A6AA-512A-4148-B04D-95206527DDA7}">
      <dgm:prSet/>
      <dgm:spPr/>
      <dgm:t>
        <a:bodyPr/>
        <a:lstStyle/>
        <a:p>
          <a:endParaRPr lang="en-US"/>
        </a:p>
      </dgm:t>
    </dgm:pt>
    <dgm:pt modelId="{1BF2889A-0C1C-4CF9-8364-53B7E2687004}">
      <dgm:prSet/>
      <dgm:spPr/>
      <dgm:t>
        <a:bodyPr/>
        <a:lstStyle/>
        <a:p>
          <a:r>
            <a:rPr lang="en-US"/>
            <a:t>Code &amp; Results</a:t>
          </a:r>
        </a:p>
      </dgm:t>
    </dgm:pt>
    <dgm:pt modelId="{4C01E4DB-6F52-4402-92AC-27328AE787D9}" type="parTrans" cxnId="{B3596872-2440-425D-AB31-49D0DF35736F}">
      <dgm:prSet/>
      <dgm:spPr/>
      <dgm:t>
        <a:bodyPr/>
        <a:lstStyle/>
        <a:p>
          <a:endParaRPr lang="en-US"/>
        </a:p>
      </dgm:t>
    </dgm:pt>
    <dgm:pt modelId="{3BCA08D1-2AE6-42F4-A29C-97428C951CBB}" type="sibTrans" cxnId="{B3596872-2440-425D-AB31-49D0DF35736F}">
      <dgm:prSet/>
      <dgm:spPr/>
      <dgm:t>
        <a:bodyPr/>
        <a:lstStyle/>
        <a:p>
          <a:endParaRPr lang="en-US"/>
        </a:p>
      </dgm:t>
    </dgm:pt>
    <dgm:pt modelId="{AAF49E0B-8BC6-40D9-8D91-DF0372BA4FDC}">
      <dgm:prSet/>
      <dgm:spPr/>
      <dgm:t>
        <a:bodyPr/>
        <a:lstStyle/>
        <a:p>
          <a:r>
            <a:rPr lang="en-US"/>
            <a:t>Issues</a:t>
          </a:r>
        </a:p>
      </dgm:t>
    </dgm:pt>
    <dgm:pt modelId="{77974E89-ABD4-4819-98CB-3EEBAB1472F4}" type="parTrans" cxnId="{4DCFFBBC-917F-46C0-B622-24D6B5960751}">
      <dgm:prSet/>
      <dgm:spPr/>
      <dgm:t>
        <a:bodyPr/>
        <a:lstStyle/>
        <a:p>
          <a:endParaRPr lang="en-US"/>
        </a:p>
      </dgm:t>
    </dgm:pt>
    <dgm:pt modelId="{EE7CE91D-C24B-4611-BE40-771601614F62}" type="sibTrans" cxnId="{4DCFFBBC-917F-46C0-B622-24D6B5960751}">
      <dgm:prSet/>
      <dgm:spPr/>
      <dgm:t>
        <a:bodyPr/>
        <a:lstStyle/>
        <a:p>
          <a:endParaRPr lang="en-US"/>
        </a:p>
      </dgm:t>
    </dgm:pt>
    <dgm:pt modelId="{3D428E93-AAB0-4AB8-ADC3-78E967A25B4B}">
      <dgm:prSet/>
      <dgm:spPr/>
      <dgm:t>
        <a:bodyPr/>
        <a:lstStyle/>
        <a:p>
          <a:r>
            <a:rPr lang="en-US"/>
            <a:t>Demo</a:t>
          </a:r>
        </a:p>
      </dgm:t>
    </dgm:pt>
    <dgm:pt modelId="{A88C9F5B-6994-40B6-94D8-9E6E83251804}" type="parTrans" cxnId="{939F2989-8E96-46A0-853E-0B0876CD564E}">
      <dgm:prSet/>
      <dgm:spPr/>
      <dgm:t>
        <a:bodyPr/>
        <a:lstStyle/>
        <a:p>
          <a:endParaRPr lang="en-US"/>
        </a:p>
      </dgm:t>
    </dgm:pt>
    <dgm:pt modelId="{26367E14-1391-46C1-A538-E4938A3AEF99}" type="sibTrans" cxnId="{939F2989-8E96-46A0-853E-0B0876CD564E}">
      <dgm:prSet/>
      <dgm:spPr/>
      <dgm:t>
        <a:bodyPr/>
        <a:lstStyle/>
        <a:p>
          <a:endParaRPr lang="en-US"/>
        </a:p>
      </dgm:t>
    </dgm:pt>
    <dgm:pt modelId="{34ACAE05-91A0-442B-9148-7ADAC6572944}" type="pres">
      <dgm:prSet presAssocID="{FEE1F996-7AA1-407B-ABA0-246BC705630E}" presName="linear" presStyleCnt="0">
        <dgm:presLayoutVars>
          <dgm:dir/>
          <dgm:animLvl val="lvl"/>
          <dgm:resizeHandles val="exact"/>
        </dgm:presLayoutVars>
      </dgm:prSet>
      <dgm:spPr/>
    </dgm:pt>
    <dgm:pt modelId="{759E07E7-BBEE-4286-8A94-BDDB446BEFEA}" type="pres">
      <dgm:prSet presAssocID="{DD66CF94-0D33-4425-9063-3457FD24F92C}" presName="parentLin" presStyleCnt="0"/>
      <dgm:spPr/>
    </dgm:pt>
    <dgm:pt modelId="{2B085DE8-A7E6-4CA3-9325-36E331D2F601}" type="pres">
      <dgm:prSet presAssocID="{DD66CF94-0D33-4425-9063-3457FD24F92C}" presName="parentLeftMargin" presStyleLbl="node1" presStyleIdx="0" presStyleCnt="6"/>
      <dgm:spPr/>
    </dgm:pt>
    <dgm:pt modelId="{D990EF12-D69F-49FF-8C86-ED57E729F0B7}" type="pres">
      <dgm:prSet presAssocID="{DD66CF94-0D33-4425-9063-3457FD24F9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79AB82-BB0B-42CE-8CFD-D5004102BC62}" type="pres">
      <dgm:prSet presAssocID="{DD66CF94-0D33-4425-9063-3457FD24F92C}" presName="negativeSpace" presStyleCnt="0"/>
      <dgm:spPr/>
    </dgm:pt>
    <dgm:pt modelId="{1DBEDCE1-B0F6-4653-BAA8-13F8F10EB500}" type="pres">
      <dgm:prSet presAssocID="{DD66CF94-0D33-4425-9063-3457FD24F92C}" presName="childText" presStyleLbl="conFgAcc1" presStyleIdx="0" presStyleCnt="6">
        <dgm:presLayoutVars>
          <dgm:bulletEnabled val="1"/>
        </dgm:presLayoutVars>
      </dgm:prSet>
      <dgm:spPr/>
    </dgm:pt>
    <dgm:pt modelId="{7687003C-5185-4E68-B78A-548654ED761C}" type="pres">
      <dgm:prSet presAssocID="{A3F5E18C-9074-487E-AF88-B90836611E9E}" presName="spaceBetweenRectangles" presStyleCnt="0"/>
      <dgm:spPr/>
    </dgm:pt>
    <dgm:pt modelId="{04750874-4BCB-49AB-B364-D72E9F9CCC04}" type="pres">
      <dgm:prSet presAssocID="{D03C3887-19BD-44B9-8B0F-813F73D83337}" presName="parentLin" presStyleCnt="0"/>
      <dgm:spPr/>
    </dgm:pt>
    <dgm:pt modelId="{6824B115-1F71-407A-A9A8-E1F77DB09A0F}" type="pres">
      <dgm:prSet presAssocID="{D03C3887-19BD-44B9-8B0F-813F73D83337}" presName="parentLeftMargin" presStyleLbl="node1" presStyleIdx="0" presStyleCnt="6"/>
      <dgm:spPr/>
    </dgm:pt>
    <dgm:pt modelId="{8F4E5766-7F17-40B7-8128-37992834B849}" type="pres">
      <dgm:prSet presAssocID="{D03C3887-19BD-44B9-8B0F-813F73D833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F10BDA-4908-43CF-926C-2FC732B9E5EA}" type="pres">
      <dgm:prSet presAssocID="{D03C3887-19BD-44B9-8B0F-813F73D83337}" presName="negativeSpace" presStyleCnt="0"/>
      <dgm:spPr/>
    </dgm:pt>
    <dgm:pt modelId="{0B7F6CCD-BEC2-45FF-80FD-0A8A6C90728E}" type="pres">
      <dgm:prSet presAssocID="{D03C3887-19BD-44B9-8B0F-813F73D83337}" presName="childText" presStyleLbl="conFgAcc1" presStyleIdx="1" presStyleCnt="6">
        <dgm:presLayoutVars>
          <dgm:bulletEnabled val="1"/>
        </dgm:presLayoutVars>
      </dgm:prSet>
      <dgm:spPr/>
    </dgm:pt>
    <dgm:pt modelId="{5136272F-AEE0-4D9F-9AD2-6B5C8315D030}" type="pres">
      <dgm:prSet presAssocID="{64C04F02-11F5-48E3-ABB9-32504447913F}" presName="spaceBetweenRectangles" presStyleCnt="0"/>
      <dgm:spPr/>
    </dgm:pt>
    <dgm:pt modelId="{986EC21B-778C-4C34-A0A0-424369BBDC12}" type="pres">
      <dgm:prSet presAssocID="{2E2E5B2A-C3E3-4C46-9369-B5ADCF4FCF69}" presName="parentLin" presStyleCnt="0"/>
      <dgm:spPr/>
    </dgm:pt>
    <dgm:pt modelId="{86A7948D-800D-467D-B2A7-FFFC1DA4192F}" type="pres">
      <dgm:prSet presAssocID="{2E2E5B2A-C3E3-4C46-9369-B5ADCF4FCF69}" presName="parentLeftMargin" presStyleLbl="node1" presStyleIdx="1" presStyleCnt="6"/>
      <dgm:spPr/>
    </dgm:pt>
    <dgm:pt modelId="{4B13C898-12AA-4BF6-8C8B-19530F4CF379}" type="pres">
      <dgm:prSet presAssocID="{2E2E5B2A-C3E3-4C46-9369-B5ADCF4FCF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9BD8647-64F7-4170-BA61-6419D9FEDA4D}" type="pres">
      <dgm:prSet presAssocID="{2E2E5B2A-C3E3-4C46-9369-B5ADCF4FCF69}" presName="negativeSpace" presStyleCnt="0"/>
      <dgm:spPr/>
    </dgm:pt>
    <dgm:pt modelId="{C635DB23-CDA3-4A20-84C7-7625551AAA08}" type="pres">
      <dgm:prSet presAssocID="{2E2E5B2A-C3E3-4C46-9369-B5ADCF4FCF69}" presName="childText" presStyleLbl="conFgAcc1" presStyleIdx="2" presStyleCnt="6">
        <dgm:presLayoutVars>
          <dgm:bulletEnabled val="1"/>
        </dgm:presLayoutVars>
      </dgm:prSet>
      <dgm:spPr/>
    </dgm:pt>
    <dgm:pt modelId="{A696B080-4A1F-4B43-9C6D-003CB6653208}" type="pres">
      <dgm:prSet presAssocID="{E039EF65-F66C-4583-9BA3-361176B1C1F9}" presName="spaceBetweenRectangles" presStyleCnt="0"/>
      <dgm:spPr/>
    </dgm:pt>
    <dgm:pt modelId="{CDCEFBAB-18C0-4BDD-AADD-FB6A2D22B924}" type="pres">
      <dgm:prSet presAssocID="{1BF2889A-0C1C-4CF9-8364-53B7E2687004}" presName="parentLin" presStyleCnt="0"/>
      <dgm:spPr/>
    </dgm:pt>
    <dgm:pt modelId="{B2E39CA0-1078-4769-9C9F-DC72F95DDCA1}" type="pres">
      <dgm:prSet presAssocID="{1BF2889A-0C1C-4CF9-8364-53B7E2687004}" presName="parentLeftMargin" presStyleLbl="node1" presStyleIdx="2" presStyleCnt="6"/>
      <dgm:spPr/>
    </dgm:pt>
    <dgm:pt modelId="{C6306ABD-92D4-482B-9F4A-104CB63B57ED}" type="pres">
      <dgm:prSet presAssocID="{1BF2889A-0C1C-4CF9-8364-53B7E26870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900FEC-96FA-44EC-9B8B-68B91FE9A447}" type="pres">
      <dgm:prSet presAssocID="{1BF2889A-0C1C-4CF9-8364-53B7E2687004}" presName="negativeSpace" presStyleCnt="0"/>
      <dgm:spPr/>
    </dgm:pt>
    <dgm:pt modelId="{C5CC05E1-6DC1-43C3-9322-286EE37C2BED}" type="pres">
      <dgm:prSet presAssocID="{1BF2889A-0C1C-4CF9-8364-53B7E2687004}" presName="childText" presStyleLbl="conFgAcc1" presStyleIdx="3" presStyleCnt="6">
        <dgm:presLayoutVars>
          <dgm:bulletEnabled val="1"/>
        </dgm:presLayoutVars>
      </dgm:prSet>
      <dgm:spPr/>
    </dgm:pt>
    <dgm:pt modelId="{ED6E6FBA-A307-4DC8-9D8C-9EDC3F3EEC38}" type="pres">
      <dgm:prSet presAssocID="{3BCA08D1-2AE6-42F4-A29C-97428C951CBB}" presName="spaceBetweenRectangles" presStyleCnt="0"/>
      <dgm:spPr/>
    </dgm:pt>
    <dgm:pt modelId="{CC3A50C3-5CB0-4412-9AF2-A0071B6F3647}" type="pres">
      <dgm:prSet presAssocID="{AAF49E0B-8BC6-40D9-8D91-DF0372BA4FDC}" presName="parentLin" presStyleCnt="0"/>
      <dgm:spPr/>
    </dgm:pt>
    <dgm:pt modelId="{BC87DA2C-9962-4CF1-928F-D5D3559D1E3B}" type="pres">
      <dgm:prSet presAssocID="{AAF49E0B-8BC6-40D9-8D91-DF0372BA4FDC}" presName="parentLeftMargin" presStyleLbl="node1" presStyleIdx="3" presStyleCnt="6"/>
      <dgm:spPr/>
    </dgm:pt>
    <dgm:pt modelId="{D8E92468-1FD4-4CCF-8F57-D4C02CC8F7D0}" type="pres">
      <dgm:prSet presAssocID="{AAF49E0B-8BC6-40D9-8D91-DF0372BA4F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3587F6-B932-4672-984A-78D977519F77}" type="pres">
      <dgm:prSet presAssocID="{AAF49E0B-8BC6-40D9-8D91-DF0372BA4FDC}" presName="negativeSpace" presStyleCnt="0"/>
      <dgm:spPr/>
    </dgm:pt>
    <dgm:pt modelId="{9EE33BA2-ECAC-45B6-8DD1-F63D487503CF}" type="pres">
      <dgm:prSet presAssocID="{AAF49E0B-8BC6-40D9-8D91-DF0372BA4FDC}" presName="childText" presStyleLbl="conFgAcc1" presStyleIdx="4" presStyleCnt="6">
        <dgm:presLayoutVars>
          <dgm:bulletEnabled val="1"/>
        </dgm:presLayoutVars>
      </dgm:prSet>
      <dgm:spPr/>
    </dgm:pt>
    <dgm:pt modelId="{9A30B7EB-CD32-41AB-BFEE-A09B1456211C}" type="pres">
      <dgm:prSet presAssocID="{EE7CE91D-C24B-4611-BE40-771601614F62}" presName="spaceBetweenRectangles" presStyleCnt="0"/>
      <dgm:spPr/>
    </dgm:pt>
    <dgm:pt modelId="{D3A063C2-8977-4DF6-9AC7-393F25E3DA46}" type="pres">
      <dgm:prSet presAssocID="{3D428E93-AAB0-4AB8-ADC3-78E967A25B4B}" presName="parentLin" presStyleCnt="0"/>
      <dgm:spPr/>
    </dgm:pt>
    <dgm:pt modelId="{EB2FF9C3-8976-498E-AC08-1D05D53022F8}" type="pres">
      <dgm:prSet presAssocID="{3D428E93-AAB0-4AB8-ADC3-78E967A25B4B}" presName="parentLeftMargin" presStyleLbl="node1" presStyleIdx="4" presStyleCnt="6"/>
      <dgm:spPr/>
    </dgm:pt>
    <dgm:pt modelId="{A5712E50-E359-451C-8685-F100D6F40AB3}" type="pres">
      <dgm:prSet presAssocID="{3D428E93-AAB0-4AB8-ADC3-78E967A25B4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C1F974D-CF97-40AC-9FEA-92848222291E}" type="pres">
      <dgm:prSet presAssocID="{3D428E93-AAB0-4AB8-ADC3-78E967A25B4B}" presName="negativeSpace" presStyleCnt="0"/>
      <dgm:spPr/>
    </dgm:pt>
    <dgm:pt modelId="{E672A650-5F91-49F9-8801-27C81B14D5CC}" type="pres">
      <dgm:prSet presAssocID="{3D428E93-AAB0-4AB8-ADC3-78E967A25B4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1D65C08-2533-44F2-812F-83E05D9525FF}" type="presOf" srcId="{FEE1F996-7AA1-407B-ABA0-246BC705630E}" destId="{34ACAE05-91A0-442B-9148-7ADAC6572944}" srcOrd="0" destOrd="0" presId="urn:microsoft.com/office/officeart/2005/8/layout/list1"/>
    <dgm:cxn modelId="{9AC4801A-15EF-47D8-AA49-145EAA6EB2E8}" type="presOf" srcId="{2E2E5B2A-C3E3-4C46-9369-B5ADCF4FCF69}" destId="{86A7948D-800D-467D-B2A7-FFFC1DA4192F}" srcOrd="0" destOrd="0" presId="urn:microsoft.com/office/officeart/2005/8/layout/list1"/>
    <dgm:cxn modelId="{623FF731-429A-448E-AA7A-0D67FA60916E}" type="presOf" srcId="{3D428E93-AAB0-4AB8-ADC3-78E967A25B4B}" destId="{EB2FF9C3-8976-498E-AC08-1D05D53022F8}" srcOrd="0" destOrd="0" presId="urn:microsoft.com/office/officeart/2005/8/layout/list1"/>
    <dgm:cxn modelId="{4E727D32-684F-4621-922A-16E43D512D54}" type="presOf" srcId="{3D428E93-AAB0-4AB8-ADC3-78E967A25B4B}" destId="{A5712E50-E359-451C-8685-F100D6F40AB3}" srcOrd="1" destOrd="0" presId="urn:microsoft.com/office/officeart/2005/8/layout/list1"/>
    <dgm:cxn modelId="{493CFF34-FAE3-4E18-B88B-032CAAA295B7}" type="presOf" srcId="{1BF2889A-0C1C-4CF9-8364-53B7E2687004}" destId="{B2E39CA0-1078-4769-9C9F-DC72F95DDCA1}" srcOrd="0" destOrd="0" presId="urn:microsoft.com/office/officeart/2005/8/layout/list1"/>
    <dgm:cxn modelId="{FD5D843E-DED4-406B-8827-5A4B92226EE1}" srcId="{FEE1F996-7AA1-407B-ABA0-246BC705630E}" destId="{D03C3887-19BD-44B9-8B0F-813F73D83337}" srcOrd="1" destOrd="0" parTransId="{E633E516-6C7D-4C20-9122-87D3A885187B}" sibTransId="{64C04F02-11F5-48E3-ABB9-32504447913F}"/>
    <dgm:cxn modelId="{7F552A68-CC86-45F6-9CCF-D3B2A08FFAB4}" srcId="{FEE1F996-7AA1-407B-ABA0-246BC705630E}" destId="{DD66CF94-0D33-4425-9063-3457FD24F92C}" srcOrd="0" destOrd="0" parTransId="{929F7D24-95FD-46D2-9266-B8B68AE70DE8}" sibTransId="{A3F5E18C-9074-487E-AF88-B90836611E9E}"/>
    <dgm:cxn modelId="{B3596872-2440-425D-AB31-49D0DF35736F}" srcId="{FEE1F996-7AA1-407B-ABA0-246BC705630E}" destId="{1BF2889A-0C1C-4CF9-8364-53B7E2687004}" srcOrd="3" destOrd="0" parTransId="{4C01E4DB-6F52-4402-92AC-27328AE787D9}" sibTransId="{3BCA08D1-2AE6-42F4-A29C-97428C951CBB}"/>
    <dgm:cxn modelId="{9AE86757-6FCB-496E-9974-31C79B6FDFCE}" type="presOf" srcId="{AAF49E0B-8BC6-40D9-8D91-DF0372BA4FDC}" destId="{D8E92468-1FD4-4CCF-8F57-D4C02CC8F7D0}" srcOrd="1" destOrd="0" presId="urn:microsoft.com/office/officeart/2005/8/layout/list1"/>
    <dgm:cxn modelId="{62463085-EC72-4B1C-83BF-B5833EBD232F}" type="presOf" srcId="{D03C3887-19BD-44B9-8B0F-813F73D83337}" destId="{8F4E5766-7F17-40B7-8128-37992834B849}" srcOrd="1" destOrd="0" presId="urn:microsoft.com/office/officeart/2005/8/layout/list1"/>
    <dgm:cxn modelId="{939F2989-8E96-46A0-853E-0B0876CD564E}" srcId="{FEE1F996-7AA1-407B-ABA0-246BC705630E}" destId="{3D428E93-AAB0-4AB8-ADC3-78E967A25B4B}" srcOrd="5" destOrd="0" parTransId="{A88C9F5B-6994-40B6-94D8-9E6E83251804}" sibTransId="{26367E14-1391-46C1-A538-E4938A3AEF99}"/>
    <dgm:cxn modelId="{A3DDF295-5B81-498A-9B3E-F3FED046C8FB}" type="presOf" srcId="{D03C3887-19BD-44B9-8B0F-813F73D83337}" destId="{6824B115-1F71-407A-A9A8-E1F77DB09A0F}" srcOrd="0" destOrd="0" presId="urn:microsoft.com/office/officeart/2005/8/layout/list1"/>
    <dgm:cxn modelId="{0CA06796-6910-4DD0-A545-6F18D586DD28}" type="presOf" srcId="{1BF2889A-0C1C-4CF9-8364-53B7E2687004}" destId="{C6306ABD-92D4-482B-9F4A-104CB63B57ED}" srcOrd="1" destOrd="0" presId="urn:microsoft.com/office/officeart/2005/8/layout/list1"/>
    <dgm:cxn modelId="{9CE0A6AA-512A-4148-B04D-95206527DDA7}" srcId="{FEE1F996-7AA1-407B-ABA0-246BC705630E}" destId="{2E2E5B2A-C3E3-4C46-9369-B5ADCF4FCF69}" srcOrd="2" destOrd="0" parTransId="{9D17855D-C38A-4F84-891F-B6204659C7B3}" sibTransId="{E039EF65-F66C-4583-9BA3-361176B1C1F9}"/>
    <dgm:cxn modelId="{4DCFFBBC-917F-46C0-B622-24D6B5960751}" srcId="{FEE1F996-7AA1-407B-ABA0-246BC705630E}" destId="{AAF49E0B-8BC6-40D9-8D91-DF0372BA4FDC}" srcOrd="4" destOrd="0" parTransId="{77974E89-ABD4-4819-98CB-3EEBAB1472F4}" sibTransId="{EE7CE91D-C24B-4611-BE40-771601614F62}"/>
    <dgm:cxn modelId="{916D9CC2-FC7A-447B-A7A5-2311F41B70F0}" type="presOf" srcId="{DD66CF94-0D33-4425-9063-3457FD24F92C}" destId="{D990EF12-D69F-49FF-8C86-ED57E729F0B7}" srcOrd="1" destOrd="0" presId="urn:microsoft.com/office/officeart/2005/8/layout/list1"/>
    <dgm:cxn modelId="{7600B1D3-E737-4BC2-9C73-0D9C43C493E0}" type="presOf" srcId="{DD66CF94-0D33-4425-9063-3457FD24F92C}" destId="{2B085DE8-A7E6-4CA3-9325-36E331D2F601}" srcOrd="0" destOrd="0" presId="urn:microsoft.com/office/officeart/2005/8/layout/list1"/>
    <dgm:cxn modelId="{9EA1A4D9-DCB7-45FC-A594-CDFC1C686194}" type="presOf" srcId="{2E2E5B2A-C3E3-4C46-9369-B5ADCF4FCF69}" destId="{4B13C898-12AA-4BF6-8C8B-19530F4CF379}" srcOrd="1" destOrd="0" presId="urn:microsoft.com/office/officeart/2005/8/layout/list1"/>
    <dgm:cxn modelId="{83B7C0F8-9853-44B1-98AE-153A8D1085E4}" type="presOf" srcId="{AAF49E0B-8BC6-40D9-8D91-DF0372BA4FDC}" destId="{BC87DA2C-9962-4CF1-928F-D5D3559D1E3B}" srcOrd="0" destOrd="0" presId="urn:microsoft.com/office/officeart/2005/8/layout/list1"/>
    <dgm:cxn modelId="{F2A89CD5-F64F-440F-8643-3EB8244887B2}" type="presParOf" srcId="{34ACAE05-91A0-442B-9148-7ADAC6572944}" destId="{759E07E7-BBEE-4286-8A94-BDDB446BEFEA}" srcOrd="0" destOrd="0" presId="urn:microsoft.com/office/officeart/2005/8/layout/list1"/>
    <dgm:cxn modelId="{CBE5F498-952F-4A26-A6CD-4526BF581376}" type="presParOf" srcId="{759E07E7-BBEE-4286-8A94-BDDB446BEFEA}" destId="{2B085DE8-A7E6-4CA3-9325-36E331D2F601}" srcOrd="0" destOrd="0" presId="urn:microsoft.com/office/officeart/2005/8/layout/list1"/>
    <dgm:cxn modelId="{5FCB022C-4289-4410-9B95-A880B3093332}" type="presParOf" srcId="{759E07E7-BBEE-4286-8A94-BDDB446BEFEA}" destId="{D990EF12-D69F-49FF-8C86-ED57E729F0B7}" srcOrd="1" destOrd="0" presId="urn:microsoft.com/office/officeart/2005/8/layout/list1"/>
    <dgm:cxn modelId="{A6BBAC1B-3B85-4C55-9769-2AE36F5B2798}" type="presParOf" srcId="{34ACAE05-91A0-442B-9148-7ADAC6572944}" destId="{CD79AB82-BB0B-42CE-8CFD-D5004102BC62}" srcOrd="1" destOrd="0" presId="urn:microsoft.com/office/officeart/2005/8/layout/list1"/>
    <dgm:cxn modelId="{F2449523-88F2-4FDD-9374-D9AFFF4D71B7}" type="presParOf" srcId="{34ACAE05-91A0-442B-9148-7ADAC6572944}" destId="{1DBEDCE1-B0F6-4653-BAA8-13F8F10EB500}" srcOrd="2" destOrd="0" presId="urn:microsoft.com/office/officeart/2005/8/layout/list1"/>
    <dgm:cxn modelId="{C1B55AB5-225B-4BDE-8670-D8EAE795480D}" type="presParOf" srcId="{34ACAE05-91A0-442B-9148-7ADAC6572944}" destId="{7687003C-5185-4E68-B78A-548654ED761C}" srcOrd="3" destOrd="0" presId="urn:microsoft.com/office/officeart/2005/8/layout/list1"/>
    <dgm:cxn modelId="{9A7BED2F-3B5F-4210-BB5B-A36236E7E968}" type="presParOf" srcId="{34ACAE05-91A0-442B-9148-7ADAC6572944}" destId="{04750874-4BCB-49AB-B364-D72E9F9CCC04}" srcOrd="4" destOrd="0" presId="urn:microsoft.com/office/officeart/2005/8/layout/list1"/>
    <dgm:cxn modelId="{ECEFAA78-EB01-43EB-AED8-EC4D35D22282}" type="presParOf" srcId="{04750874-4BCB-49AB-B364-D72E9F9CCC04}" destId="{6824B115-1F71-407A-A9A8-E1F77DB09A0F}" srcOrd="0" destOrd="0" presId="urn:microsoft.com/office/officeart/2005/8/layout/list1"/>
    <dgm:cxn modelId="{8BD34B29-F08B-463A-8572-39B6C024AA4C}" type="presParOf" srcId="{04750874-4BCB-49AB-B364-D72E9F9CCC04}" destId="{8F4E5766-7F17-40B7-8128-37992834B849}" srcOrd="1" destOrd="0" presId="urn:microsoft.com/office/officeart/2005/8/layout/list1"/>
    <dgm:cxn modelId="{5F074B85-4BF3-4EFF-A4C0-D413702D503A}" type="presParOf" srcId="{34ACAE05-91A0-442B-9148-7ADAC6572944}" destId="{BBF10BDA-4908-43CF-926C-2FC732B9E5EA}" srcOrd="5" destOrd="0" presId="urn:microsoft.com/office/officeart/2005/8/layout/list1"/>
    <dgm:cxn modelId="{73F3AB23-34F6-4931-8357-1FF8C21EF70F}" type="presParOf" srcId="{34ACAE05-91A0-442B-9148-7ADAC6572944}" destId="{0B7F6CCD-BEC2-45FF-80FD-0A8A6C90728E}" srcOrd="6" destOrd="0" presId="urn:microsoft.com/office/officeart/2005/8/layout/list1"/>
    <dgm:cxn modelId="{92038C5E-4FD3-4EE1-9544-5771D6D96524}" type="presParOf" srcId="{34ACAE05-91A0-442B-9148-7ADAC6572944}" destId="{5136272F-AEE0-4D9F-9AD2-6B5C8315D030}" srcOrd="7" destOrd="0" presId="urn:microsoft.com/office/officeart/2005/8/layout/list1"/>
    <dgm:cxn modelId="{694CDF33-08DE-4266-9DF5-127C265EBE98}" type="presParOf" srcId="{34ACAE05-91A0-442B-9148-7ADAC6572944}" destId="{986EC21B-778C-4C34-A0A0-424369BBDC12}" srcOrd="8" destOrd="0" presId="urn:microsoft.com/office/officeart/2005/8/layout/list1"/>
    <dgm:cxn modelId="{73154D3B-A4E8-43CF-B4A7-41589F42E121}" type="presParOf" srcId="{986EC21B-778C-4C34-A0A0-424369BBDC12}" destId="{86A7948D-800D-467D-B2A7-FFFC1DA4192F}" srcOrd="0" destOrd="0" presId="urn:microsoft.com/office/officeart/2005/8/layout/list1"/>
    <dgm:cxn modelId="{3FA04C9D-D9F9-44DC-AD35-A3719D1A4A8B}" type="presParOf" srcId="{986EC21B-778C-4C34-A0A0-424369BBDC12}" destId="{4B13C898-12AA-4BF6-8C8B-19530F4CF379}" srcOrd="1" destOrd="0" presId="urn:microsoft.com/office/officeart/2005/8/layout/list1"/>
    <dgm:cxn modelId="{CF68BD09-5D5D-4CA6-AAF2-C10B3D6C1004}" type="presParOf" srcId="{34ACAE05-91A0-442B-9148-7ADAC6572944}" destId="{09BD8647-64F7-4170-BA61-6419D9FEDA4D}" srcOrd="9" destOrd="0" presId="urn:microsoft.com/office/officeart/2005/8/layout/list1"/>
    <dgm:cxn modelId="{B6C9DA35-4AC9-4D86-B14F-C8121778DA64}" type="presParOf" srcId="{34ACAE05-91A0-442B-9148-7ADAC6572944}" destId="{C635DB23-CDA3-4A20-84C7-7625551AAA08}" srcOrd="10" destOrd="0" presId="urn:microsoft.com/office/officeart/2005/8/layout/list1"/>
    <dgm:cxn modelId="{4261B13D-7D5C-428B-984A-D1BA74BAC8A5}" type="presParOf" srcId="{34ACAE05-91A0-442B-9148-7ADAC6572944}" destId="{A696B080-4A1F-4B43-9C6D-003CB6653208}" srcOrd="11" destOrd="0" presId="urn:microsoft.com/office/officeart/2005/8/layout/list1"/>
    <dgm:cxn modelId="{613B9F84-92E7-409A-83B6-5C842BB08705}" type="presParOf" srcId="{34ACAE05-91A0-442B-9148-7ADAC6572944}" destId="{CDCEFBAB-18C0-4BDD-AADD-FB6A2D22B924}" srcOrd="12" destOrd="0" presId="urn:microsoft.com/office/officeart/2005/8/layout/list1"/>
    <dgm:cxn modelId="{97A0F139-33FF-4D1D-872A-B95FDDD00845}" type="presParOf" srcId="{CDCEFBAB-18C0-4BDD-AADD-FB6A2D22B924}" destId="{B2E39CA0-1078-4769-9C9F-DC72F95DDCA1}" srcOrd="0" destOrd="0" presId="urn:microsoft.com/office/officeart/2005/8/layout/list1"/>
    <dgm:cxn modelId="{D7C9B2C2-4B6A-483C-BBC2-7D05B74C5FA6}" type="presParOf" srcId="{CDCEFBAB-18C0-4BDD-AADD-FB6A2D22B924}" destId="{C6306ABD-92D4-482B-9F4A-104CB63B57ED}" srcOrd="1" destOrd="0" presId="urn:microsoft.com/office/officeart/2005/8/layout/list1"/>
    <dgm:cxn modelId="{24F127E7-DD30-4EEC-9512-69DE603E984A}" type="presParOf" srcId="{34ACAE05-91A0-442B-9148-7ADAC6572944}" destId="{5F900FEC-96FA-44EC-9B8B-68B91FE9A447}" srcOrd="13" destOrd="0" presId="urn:microsoft.com/office/officeart/2005/8/layout/list1"/>
    <dgm:cxn modelId="{4A3DC2EF-B826-430F-A483-85007B4CD5CE}" type="presParOf" srcId="{34ACAE05-91A0-442B-9148-7ADAC6572944}" destId="{C5CC05E1-6DC1-43C3-9322-286EE37C2BED}" srcOrd="14" destOrd="0" presId="urn:microsoft.com/office/officeart/2005/8/layout/list1"/>
    <dgm:cxn modelId="{EA7218AA-989E-481A-8965-F42735E4D210}" type="presParOf" srcId="{34ACAE05-91A0-442B-9148-7ADAC6572944}" destId="{ED6E6FBA-A307-4DC8-9D8C-9EDC3F3EEC38}" srcOrd="15" destOrd="0" presId="urn:microsoft.com/office/officeart/2005/8/layout/list1"/>
    <dgm:cxn modelId="{71507E83-613C-42FD-BE15-268220F2C9AF}" type="presParOf" srcId="{34ACAE05-91A0-442B-9148-7ADAC6572944}" destId="{CC3A50C3-5CB0-4412-9AF2-A0071B6F3647}" srcOrd="16" destOrd="0" presId="urn:microsoft.com/office/officeart/2005/8/layout/list1"/>
    <dgm:cxn modelId="{24AD0B0D-F45B-4FC0-9074-1E3C49A2EDEC}" type="presParOf" srcId="{CC3A50C3-5CB0-4412-9AF2-A0071B6F3647}" destId="{BC87DA2C-9962-4CF1-928F-D5D3559D1E3B}" srcOrd="0" destOrd="0" presId="urn:microsoft.com/office/officeart/2005/8/layout/list1"/>
    <dgm:cxn modelId="{BEF1B8DD-3F93-4F50-8FD5-ADCEF2C6B836}" type="presParOf" srcId="{CC3A50C3-5CB0-4412-9AF2-A0071B6F3647}" destId="{D8E92468-1FD4-4CCF-8F57-D4C02CC8F7D0}" srcOrd="1" destOrd="0" presId="urn:microsoft.com/office/officeart/2005/8/layout/list1"/>
    <dgm:cxn modelId="{4285D631-BAB2-4EB2-B616-7C2A2E311D54}" type="presParOf" srcId="{34ACAE05-91A0-442B-9148-7ADAC6572944}" destId="{323587F6-B932-4672-984A-78D977519F77}" srcOrd="17" destOrd="0" presId="urn:microsoft.com/office/officeart/2005/8/layout/list1"/>
    <dgm:cxn modelId="{55D033B0-01A0-45D1-96C5-5382DB1EE65F}" type="presParOf" srcId="{34ACAE05-91A0-442B-9148-7ADAC6572944}" destId="{9EE33BA2-ECAC-45B6-8DD1-F63D487503CF}" srcOrd="18" destOrd="0" presId="urn:microsoft.com/office/officeart/2005/8/layout/list1"/>
    <dgm:cxn modelId="{AEDC7CCA-BA43-43D2-AF78-80B63B43CC17}" type="presParOf" srcId="{34ACAE05-91A0-442B-9148-7ADAC6572944}" destId="{9A30B7EB-CD32-41AB-BFEE-A09B1456211C}" srcOrd="19" destOrd="0" presId="urn:microsoft.com/office/officeart/2005/8/layout/list1"/>
    <dgm:cxn modelId="{C590FA0C-1AF1-4917-9D67-04A76B775F12}" type="presParOf" srcId="{34ACAE05-91A0-442B-9148-7ADAC6572944}" destId="{D3A063C2-8977-4DF6-9AC7-393F25E3DA46}" srcOrd="20" destOrd="0" presId="urn:microsoft.com/office/officeart/2005/8/layout/list1"/>
    <dgm:cxn modelId="{3CAE64DC-7867-4213-85E3-74F7DC9A1B3F}" type="presParOf" srcId="{D3A063C2-8977-4DF6-9AC7-393F25E3DA46}" destId="{EB2FF9C3-8976-498E-AC08-1D05D53022F8}" srcOrd="0" destOrd="0" presId="urn:microsoft.com/office/officeart/2005/8/layout/list1"/>
    <dgm:cxn modelId="{CB8F1ECD-4567-4B60-B2CC-F93F0ABE8721}" type="presParOf" srcId="{D3A063C2-8977-4DF6-9AC7-393F25E3DA46}" destId="{A5712E50-E359-451C-8685-F100D6F40AB3}" srcOrd="1" destOrd="0" presId="urn:microsoft.com/office/officeart/2005/8/layout/list1"/>
    <dgm:cxn modelId="{E2FF517A-362A-4014-893C-01CCAA0239F6}" type="presParOf" srcId="{34ACAE05-91A0-442B-9148-7ADAC6572944}" destId="{7C1F974D-CF97-40AC-9FEA-92848222291E}" srcOrd="21" destOrd="0" presId="urn:microsoft.com/office/officeart/2005/8/layout/list1"/>
    <dgm:cxn modelId="{C963183A-7A1F-401C-B5C1-EBC207164A9D}" type="presParOf" srcId="{34ACAE05-91A0-442B-9148-7ADAC6572944}" destId="{E672A650-5F91-49F9-8801-27C81B14D5C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73491-DD9E-4B71-9445-D8E9ADD782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5E29CF-1E8F-411E-9EC8-679FDFC96458}">
      <dgm:prSet/>
      <dgm:spPr/>
      <dgm:t>
        <a:bodyPr/>
        <a:lstStyle/>
        <a:p>
          <a:pPr>
            <a:defRPr cap="all"/>
          </a:pPr>
          <a:r>
            <a:rPr lang="en-US"/>
            <a:t>Collect the data</a:t>
          </a:r>
        </a:p>
      </dgm:t>
    </dgm:pt>
    <dgm:pt modelId="{AE6680B6-F8F8-405E-A5BE-3777DD680ED7}" type="parTrans" cxnId="{9B93B166-4739-4966-AC13-A591943F576E}">
      <dgm:prSet/>
      <dgm:spPr/>
      <dgm:t>
        <a:bodyPr/>
        <a:lstStyle/>
        <a:p>
          <a:endParaRPr lang="en-US"/>
        </a:p>
      </dgm:t>
    </dgm:pt>
    <dgm:pt modelId="{4BAF94E6-398E-4633-A662-5D758D076F7D}" type="sibTrans" cxnId="{9B93B166-4739-4966-AC13-A591943F576E}">
      <dgm:prSet/>
      <dgm:spPr/>
      <dgm:t>
        <a:bodyPr/>
        <a:lstStyle/>
        <a:p>
          <a:endParaRPr lang="en-US"/>
        </a:p>
      </dgm:t>
    </dgm:pt>
    <dgm:pt modelId="{D9203CB3-A7D4-428C-97FE-88A09D974F21}">
      <dgm:prSet/>
      <dgm:spPr/>
      <dgm:t>
        <a:bodyPr/>
        <a:lstStyle/>
        <a:p>
          <a:pPr>
            <a:defRPr cap="all"/>
          </a:pPr>
          <a:r>
            <a:rPr lang="en-US"/>
            <a:t>Send them to ThingSpeak</a:t>
          </a:r>
        </a:p>
      </dgm:t>
    </dgm:pt>
    <dgm:pt modelId="{BD20B24E-3BD4-4785-A9BF-B59F69C0AF6C}" type="parTrans" cxnId="{3E9441F5-175A-41B7-B9DB-74F16EE78111}">
      <dgm:prSet/>
      <dgm:spPr/>
      <dgm:t>
        <a:bodyPr/>
        <a:lstStyle/>
        <a:p>
          <a:endParaRPr lang="en-US"/>
        </a:p>
      </dgm:t>
    </dgm:pt>
    <dgm:pt modelId="{9C8D3ED0-1027-42EE-83B3-94FA839BA19F}" type="sibTrans" cxnId="{3E9441F5-175A-41B7-B9DB-74F16EE78111}">
      <dgm:prSet/>
      <dgm:spPr/>
      <dgm:t>
        <a:bodyPr/>
        <a:lstStyle/>
        <a:p>
          <a:endParaRPr lang="en-US"/>
        </a:p>
      </dgm:t>
    </dgm:pt>
    <dgm:pt modelId="{2208748C-404A-42C7-9777-1497365025CE}">
      <dgm:prSet/>
      <dgm:spPr/>
      <dgm:t>
        <a:bodyPr/>
        <a:lstStyle/>
        <a:p>
          <a:pPr>
            <a:defRPr cap="all"/>
          </a:pPr>
          <a:r>
            <a:rPr lang="en-US"/>
            <a:t>Create an algorithm</a:t>
          </a:r>
        </a:p>
      </dgm:t>
    </dgm:pt>
    <dgm:pt modelId="{D61B2729-83F2-4BBE-90BE-72617A9D1DF9}" type="parTrans" cxnId="{841AF222-72D2-44FC-B9F6-B53D6F89330F}">
      <dgm:prSet/>
      <dgm:spPr/>
      <dgm:t>
        <a:bodyPr/>
        <a:lstStyle/>
        <a:p>
          <a:endParaRPr lang="en-US"/>
        </a:p>
      </dgm:t>
    </dgm:pt>
    <dgm:pt modelId="{2B2544A6-99E3-471C-B8CC-79D13BBFFAF0}" type="sibTrans" cxnId="{841AF222-72D2-44FC-B9F6-B53D6F89330F}">
      <dgm:prSet/>
      <dgm:spPr/>
      <dgm:t>
        <a:bodyPr/>
        <a:lstStyle/>
        <a:p>
          <a:endParaRPr lang="en-US"/>
        </a:p>
      </dgm:t>
    </dgm:pt>
    <dgm:pt modelId="{CE9FACB3-B258-4D0D-9428-01999617E9FA}">
      <dgm:prSet/>
      <dgm:spPr/>
      <dgm:t>
        <a:bodyPr/>
        <a:lstStyle/>
        <a:p>
          <a:pPr>
            <a:defRPr cap="all"/>
          </a:pPr>
          <a:r>
            <a:rPr lang="en-US"/>
            <a:t>Send an alert</a:t>
          </a:r>
        </a:p>
      </dgm:t>
    </dgm:pt>
    <dgm:pt modelId="{53C31B0B-1250-4748-9E85-03CFA62307A5}" type="parTrans" cxnId="{96CB63FA-6533-4FA0-B3A1-2537EA872C19}">
      <dgm:prSet/>
      <dgm:spPr/>
      <dgm:t>
        <a:bodyPr/>
        <a:lstStyle/>
        <a:p>
          <a:endParaRPr lang="en-US"/>
        </a:p>
      </dgm:t>
    </dgm:pt>
    <dgm:pt modelId="{ABB7B0DD-46AA-46CB-B249-F68F374D46F0}" type="sibTrans" cxnId="{96CB63FA-6533-4FA0-B3A1-2537EA872C19}">
      <dgm:prSet/>
      <dgm:spPr/>
      <dgm:t>
        <a:bodyPr/>
        <a:lstStyle/>
        <a:p>
          <a:endParaRPr lang="en-US"/>
        </a:p>
      </dgm:t>
    </dgm:pt>
    <dgm:pt modelId="{80A638ED-9DE6-4B49-B133-957DD6D2BABD}" type="pres">
      <dgm:prSet presAssocID="{2D773491-DD9E-4B71-9445-D8E9ADD78270}" presName="root" presStyleCnt="0">
        <dgm:presLayoutVars>
          <dgm:dir/>
          <dgm:resizeHandles val="exact"/>
        </dgm:presLayoutVars>
      </dgm:prSet>
      <dgm:spPr/>
    </dgm:pt>
    <dgm:pt modelId="{A5FB29AE-8B21-41C8-B57B-BEB99E24E41C}" type="pres">
      <dgm:prSet presAssocID="{B05E29CF-1E8F-411E-9EC8-679FDFC96458}" presName="compNode" presStyleCnt="0"/>
      <dgm:spPr/>
    </dgm:pt>
    <dgm:pt modelId="{BD3EB821-357C-492C-8D87-B4C9B6366237}" type="pres">
      <dgm:prSet presAssocID="{B05E29CF-1E8F-411E-9EC8-679FDFC96458}" presName="iconBgRect" presStyleLbl="bgShp" presStyleIdx="0" presStyleCnt="4"/>
      <dgm:spPr/>
    </dgm:pt>
    <dgm:pt modelId="{5773ED23-F0A9-4328-8A37-B8858EB87DD1}" type="pres">
      <dgm:prSet presAssocID="{B05E29CF-1E8F-411E-9EC8-679FDFC964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DC4DD6-FE26-4806-BF52-6DF8D115F306}" type="pres">
      <dgm:prSet presAssocID="{B05E29CF-1E8F-411E-9EC8-679FDFC96458}" presName="spaceRect" presStyleCnt="0"/>
      <dgm:spPr/>
    </dgm:pt>
    <dgm:pt modelId="{AE13CC2E-BB4D-4C13-870C-61C374D419C7}" type="pres">
      <dgm:prSet presAssocID="{B05E29CF-1E8F-411E-9EC8-679FDFC96458}" presName="textRect" presStyleLbl="revTx" presStyleIdx="0" presStyleCnt="4">
        <dgm:presLayoutVars>
          <dgm:chMax val="1"/>
          <dgm:chPref val="1"/>
        </dgm:presLayoutVars>
      </dgm:prSet>
      <dgm:spPr/>
    </dgm:pt>
    <dgm:pt modelId="{6BBA786B-BFB3-4725-B0CB-CA319D958E7A}" type="pres">
      <dgm:prSet presAssocID="{4BAF94E6-398E-4633-A662-5D758D076F7D}" presName="sibTrans" presStyleCnt="0"/>
      <dgm:spPr/>
    </dgm:pt>
    <dgm:pt modelId="{A3104AFB-DC22-4B39-A162-C6D575D950F8}" type="pres">
      <dgm:prSet presAssocID="{D9203CB3-A7D4-428C-97FE-88A09D974F21}" presName="compNode" presStyleCnt="0"/>
      <dgm:spPr/>
    </dgm:pt>
    <dgm:pt modelId="{FC107C49-94B5-4CF9-8B11-974AACCA786D}" type="pres">
      <dgm:prSet presAssocID="{D9203CB3-A7D4-428C-97FE-88A09D974F21}" presName="iconBgRect" presStyleLbl="bgShp" presStyleIdx="1" presStyleCnt="4"/>
      <dgm:spPr/>
    </dgm:pt>
    <dgm:pt modelId="{ED3CA027-8E0E-405F-8BBF-BB9C16296FD8}" type="pres">
      <dgm:prSet presAssocID="{D9203CB3-A7D4-428C-97FE-88A09D974F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oyer"/>
        </a:ext>
      </dgm:extLst>
    </dgm:pt>
    <dgm:pt modelId="{030F397A-B11E-4C7F-B5BD-A4497B769AD0}" type="pres">
      <dgm:prSet presAssocID="{D9203CB3-A7D4-428C-97FE-88A09D974F21}" presName="spaceRect" presStyleCnt="0"/>
      <dgm:spPr/>
    </dgm:pt>
    <dgm:pt modelId="{43AAC087-6615-407A-99E0-D3D5EDA0A5FC}" type="pres">
      <dgm:prSet presAssocID="{D9203CB3-A7D4-428C-97FE-88A09D974F21}" presName="textRect" presStyleLbl="revTx" presStyleIdx="1" presStyleCnt="4">
        <dgm:presLayoutVars>
          <dgm:chMax val="1"/>
          <dgm:chPref val="1"/>
        </dgm:presLayoutVars>
      </dgm:prSet>
      <dgm:spPr/>
    </dgm:pt>
    <dgm:pt modelId="{67207F20-03E8-471C-9CD0-727E4C5696CC}" type="pres">
      <dgm:prSet presAssocID="{9C8D3ED0-1027-42EE-83B3-94FA839BA19F}" presName="sibTrans" presStyleCnt="0"/>
      <dgm:spPr/>
    </dgm:pt>
    <dgm:pt modelId="{B158FD2A-8235-4675-947C-D7223A76F84E}" type="pres">
      <dgm:prSet presAssocID="{2208748C-404A-42C7-9777-1497365025CE}" presName="compNode" presStyleCnt="0"/>
      <dgm:spPr/>
    </dgm:pt>
    <dgm:pt modelId="{DF056B31-371C-44D8-A795-466C76471ABC}" type="pres">
      <dgm:prSet presAssocID="{2208748C-404A-42C7-9777-1497365025CE}" presName="iconBgRect" presStyleLbl="bgShp" presStyleIdx="2" presStyleCnt="4"/>
      <dgm:spPr/>
    </dgm:pt>
    <dgm:pt modelId="{8BB80A51-AC4F-4DB8-91D7-BD16CDE99B35}" type="pres">
      <dgm:prSet presAssocID="{2208748C-404A-42C7-9777-1497365025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FC6D4CF2-A2A2-4912-BE4B-B3D6BC2BDAC3}" type="pres">
      <dgm:prSet presAssocID="{2208748C-404A-42C7-9777-1497365025CE}" presName="spaceRect" presStyleCnt="0"/>
      <dgm:spPr/>
    </dgm:pt>
    <dgm:pt modelId="{4F45C719-A418-4DA4-9F93-75A7B86BCCBA}" type="pres">
      <dgm:prSet presAssocID="{2208748C-404A-42C7-9777-1497365025CE}" presName="textRect" presStyleLbl="revTx" presStyleIdx="2" presStyleCnt="4">
        <dgm:presLayoutVars>
          <dgm:chMax val="1"/>
          <dgm:chPref val="1"/>
        </dgm:presLayoutVars>
      </dgm:prSet>
      <dgm:spPr/>
    </dgm:pt>
    <dgm:pt modelId="{A5E9AE11-3DF2-4B6E-B80C-8D5DCDB98975}" type="pres">
      <dgm:prSet presAssocID="{2B2544A6-99E3-471C-B8CC-79D13BBFFAF0}" presName="sibTrans" presStyleCnt="0"/>
      <dgm:spPr/>
    </dgm:pt>
    <dgm:pt modelId="{8746278D-ABC9-47DB-B269-4B81535F4B8C}" type="pres">
      <dgm:prSet presAssocID="{CE9FACB3-B258-4D0D-9428-01999617E9FA}" presName="compNode" presStyleCnt="0"/>
      <dgm:spPr/>
    </dgm:pt>
    <dgm:pt modelId="{D2D5BE37-6FB1-48AA-8D78-ED0A821B42E9}" type="pres">
      <dgm:prSet presAssocID="{CE9FACB3-B258-4D0D-9428-01999617E9FA}" presName="iconBgRect" presStyleLbl="bgShp" presStyleIdx="3" presStyleCnt="4"/>
      <dgm:spPr/>
    </dgm:pt>
    <dgm:pt modelId="{F0C3AFCA-188E-403B-BF33-4AAD2DDACF57}" type="pres">
      <dgm:prSet presAssocID="{CE9FACB3-B258-4D0D-9428-01999617E9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18098ABE-F456-4E3F-8038-47968F103F78}" type="pres">
      <dgm:prSet presAssocID="{CE9FACB3-B258-4D0D-9428-01999617E9FA}" presName="spaceRect" presStyleCnt="0"/>
      <dgm:spPr/>
    </dgm:pt>
    <dgm:pt modelId="{D165224B-36C6-43DE-833E-A7DEFE2B9BB1}" type="pres">
      <dgm:prSet presAssocID="{CE9FACB3-B258-4D0D-9428-01999617E9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7BB916-4D45-4E92-AF7A-00057643CFDE}" type="presOf" srcId="{2D773491-DD9E-4B71-9445-D8E9ADD78270}" destId="{80A638ED-9DE6-4B49-B133-957DD6D2BABD}" srcOrd="0" destOrd="0" presId="urn:microsoft.com/office/officeart/2018/5/layout/IconCircleLabelList"/>
    <dgm:cxn modelId="{841AF222-72D2-44FC-B9F6-B53D6F89330F}" srcId="{2D773491-DD9E-4B71-9445-D8E9ADD78270}" destId="{2208748C-404A-42C7-9777-1497365025CE}" srcOrd="2" destOrd="0" parTransId="{D61B2729-83F2-4BBE-90BE-72617A9D1DF9}" sibTransId="{2B2544A6-99E3-471C-B8CC-79D13BBFFAF0}"/>
    <dgm:cxn modelId="{9B93B166-4739-4966-AC13-A591943F576E}" srcId="{2D773491-DD9E-4B71-9445-D8E9ADD78270}" destId="{B05E29CF-1E8F-411E-9EC8-679FDFC96458}" srcOrd="0" destOrd="0" parTransId="{AE6680B6-F8F8-405E-A5BE-3777DD680ED7}" sibTransId="{4BAF94E6-398E-4633-A662-5D758D076F7D}"/>
    <dgm:cxn modelId="{111CDC4A-EED5-4CE0-8870-3777EE240513}" type="presOf" srcId="{B05E29CF-1E8F-411E-9EC8-679FDFC96458}" destId="{AE13CC2E-BB4D-4C13-870C-61C374D419C7}" srcOrd="0" destOrd="0" presId="urn:microsoft.com/office/officeart/2018/5/layout/IconCircleLabelList"/>
    <dgm:cxn modelId="{C28DBCAB-B4B7-4E9B-9071-8DC666BF0F55}" type="presOf" srcId="{D9203CB3-A7D4-428C-97FE-88A09D974F21}" destId="{43AAC087-6615-407A-99E0-D3D5EDA0A5FC}" srcOrd="0" destOrd="0" presId="urn:microsoft.com/office/officeart/2018/5/layout/IconCircleLabelList"/>
    <dgm:cxn modelId="{C72E6FE0-F42A-4F8D-BF29-D91101773A64}" type="presOf" srcId="{2208748C-404A-42C7-9777-1497365025CE}" destId="{4F45C719-A418-4DA4-9F93-75A7B86BCCBA}" srcOrd="0" destOrd="0" presId="urn:microsoft.com/office/officeart/2018/5/layout/IconCircleLabelList"/>
    <dgm:cxn modelId="{3E9441F5-175A-41B7-B9DB-74F16EE78111}" srcId="{2D773491-DD9E-4B71-9445-D8E9ADD78270}" destId="{D9203CB3-A7D4-428C-97FE-88A09D974F21}" srcOrd="1" destOrd="0" parTransId="{BD20B24E-3BD4-4785-A9BF-B59F69C0AF6C}" sibTransId="{9C8D3ED0-1027-42EE-83B3-94FA839BA19F}"/>
    <dgm:cxn modelId="{8CC229F7-AC81-44AC-B8FC-410CE880CCBE}" type="presOf" srcId="{CE9FACB3-B258-4D0D-9428-01999617E9FA}" destId="{D165224B-36C6-43DE-833E-A7DEFE2B9BB1}" srcOrd="0" destOrd="0" presId="urn:microsoft.com/office/officeart/2018/5/layout/IconCircleLabelList"/>
    <dgm:cxn modelId="{96CB63FA-6533-4FA0-B3A1-2537EA872C19}" srcId="{2D773491-DD9E-4B71-9445-D8E9ADD78270}" destId="{CE9FACB3-B258-4D0D-9428-01999617E9FA}" srcOrd="3" destOrd="0" parTransId="{53C31B0B-1250-4748-9E85-03CFA62307A5}" sibTransId="{ABB7B0DD-46AA-46CB-B249-F68F374D46F0}"/>
    <dgm:cxn modelId="{BB1F5E79-2F44-416F-9FB9-6460AB8E077E}" type="presParOf" srcId="{80A638ED-9DE6-4B49-B133-957DD6D2BABD}" destId="{A5FB29AE-8B21-41C8-B57B-BEB99E24E41C}" srcOrd="0" destOrd="0" presId="urn:microsoft.com/office/officeart/2018/5/layout/IconCircleLabelList"/>
    <dgm:cxn modelId="{73504BFB-A28A-4A69-8945-023D3E308E8A}" type="presParOf" srcId="{A5FB29AE-8B21-41C8-B57B-BEB99E24E41C}" destId="{BD3EB821-357C-492C-8D87-B4C9B6366237}" srcOrd="0" destOrd="0" presId="urn:microsoft.com/office/officeart/2018/5/layout/IconCircleLabelList"/>
    <dgm:cxn modelId="{03DD62AE-2723-4EA3-A451-064F706CCC01}" type="presParOf" srcId="{A5FB29AE-8B21-41C8-B57B-BEB99E24E41C}" destId="{5773ED23-F0A9-4328-8A37-B8858EB87DD1}" srcOrd="1" destOrd="0" presId="urn:microsoft.com/office/officeart/2018/5/layout/IconCircleLabelList"/>
    <dgm:cxn modelId="{00FD4975-80B5-4BB9-8831-C037E6CA46DA}" type="presParOf" srcId="{A5FB29AE-8B21-41C8-B57B-BEB99E24E41C}" destId="{DDDC4DD6-FE26-4806-BF52-6DF8D115F306}" srcOrd="2" destOrd="0" presId="urn:microsoft.com/office/officeart/2018/5/layout/IconCircleLabelList"/>
    <dgm:cxn modelId="{9893737A-C559-48BB-A46E-FB0B8CDF722F}" type="presParOf" srcId="{A5FB29AE-8B21-41C8-B57B-BEB99E24E41C}" destId="{AE13CC2E-BB4D-4C13-870C-61C374D419C7}" srcOrd="3" destOrd="0" presId="urn:microsoft.com/office/officeart/2018/5/layout/IconCircleLabelList"/>
    <dgm:cxn modelId="{A93BB7DC-4A9C-48E3-A662-859965B1E35D}" type="presParOf" srcId="{80A638ED-9DE6-4B49-B133-957DD6D2BABD}" destId="{6BBA786B-BFB3-4725-B0CB-CA319D958E7A}" srcOrd="1" destOrd="0" presId="urn:microsoft.com/office/officeart/2018/5/layout/IconCircleLabelList"/>
    <dgm:cxn modelId="{765A0D91-C8DE-40BB-8348-59CE2013B083}" type="presParOf" srcId="{80A638ED-9DE6-4B49-B133-957DD6D2BABD}" destId="{A3104AFB-DC22-4B39-A162-C6D575D950F8}" srcOrd="2" destOrd="0" presId="urn:microsoft.com/office/officeart/2018/5/layout/IconCircleLabelList"/>
    <dgm:cxn modelId="{1CA000AF-D280-4D84-BCA8-630C0F00BB05}" type="presParOf" srcId="{A3104AFB-DC22-4B39-A162-C6D575D950F8}" destId="{FC107C49-94B5-4CF9-8B11-974AACCA786D}" srcOrd="0" destOrd="0" presId="urn:microsoft.com/office/officeart/2018/5/layout/IconCircleLabelList"/>
    <dgm:cxn modelId="{F55FEDDD-FEE9-4395-A3F5-62868B44BE38}" type="presParOf" srcId="{A3104AFB-DC22-4B39-A162-C6D575D950F8}" destId="{ED3CA027-8E0E-405F-8BBF-BB9C16296FD8}" srcOrd="1" destOrd="0" presId="urn:microsoft.com/office/officeart/2018/5/layout/IconCircleLabelList"/>
    <dgm:cxn modelId="{37AFDE3C-8629-4C31-9E62-1F5172BFC561}" type="presParOf" srcId="{A3104AFB-DC22-4B39-A162-C6D575D950F8}" destId="{030F397A-B11E-4C7F-B5BD-A4497B769AD0}" srcOrd="2" destOrd="0" presId="urn:microsoft.com/office/officeart/2018/5/layout/IconCircleLabelList"/>
    <dgm:cxn modelId="{4C6F0DFF-56A5-4E06-803C-DB13315B2528}" type="presParOf" srcId="{A3104AFB-DC22-4B39-A162-C6D575D950F8}" destId="{43AAC087-6615-407A-99E0-D3D5EDA0A5FC}" srcOrd="3" destOrd="0" presId="urn:microsoft.com/office/officeart/2018/5/layout/IconCircleLabelList"/>
    <dgm:cxn modelId="{D6BE8E7F-401D-43EC-8C58-5AFF32679E35}" type="presParOf" srcId="{80A638ED-9DE6-4B49-B133-957DD6D2BABD}" destId="{67207F20-03E8-471C-9CD0-727E4C5696CC}" srcOrd="3" destOrd="0" presId="urn:microsoft.com/office/officeart/2018/5/layout/IconCircleLabelList"/>
    <dgm:cxn modelId="{37F6DC8F-72F7-485B-97D7-67DD6D866386}" type="presParOf" srcId="{80A638ED-9DE6-4B49-B133-957DD6D2BABD}" destId="{B158FD2A-8235-4675-947C-D7223A76F84E}" srcOrd="4" destOrd="0" presId="urn:microsoft.com/office/officeart/2018/5/layout/IconCircleLabelList"/>
    <dgm:cxn modelId="{4421EFE4-A297-4BEF-A75D-11A41E6E0FCC}" type="presParOf" srcId="{B158FD2A-8235-4675-947C-D7223A76F84E}" destId="{DF056B31-371C-44D8-A795-466C76471ABC}" srcOrd="0" destOrd="0" presId="urn:microsoft.com/office/officeart/2018/5/layout/IconCircleLabelList"/>
    <dgm:cxn modelId="{52B459DA-C5CC-46CF-948A-2566AB42928B}" type="presParOf" srcId="{B158FD2A-8235-4675-947C-D7223A76F84E}" destId="{8BB80A51-AC4F-4DB8-91D7-BD16CDE99B35}" srcOrd="1" destOrd="0" presId="urn:microsoft.com/office/officeart/2018/5/layout/IconCircleLabelList"/>
    <dgm:cxn modelId="{FE7A7134-50C6-418A-956E-21A7A9086DC8}" type="presParOf" srcId="{B158FD2A-8235-4675-947C-D7223A76F84E}" destId="{FC6D4CF2-A2A2-4912-BE4B-B3D6BC2BDAC3}" srcOrd="2" destOrd="0" presId="urn:microsoft.com/office/officeart/2018/5/layout/IconCircleLabelList"/>
    <dgm:cxn modelId="{662FED23-BC97-4468-86DD-B5218AB4B346}" type="presParOf" srcId="{B158FD2A-8235-4675-947C-D7223A76F84E}" destId="{4F45C719-A418-4DA4-9F93-75A7B86BCCBA}" srcOrd="3" destOrd="0" presId="urn:microsoft.com/office/officeart/2018/5/layout/IconCircleLabelList"/>
    <dgm:cxn modelId="{814A5791-7FBC-4236-A4D3-CD9531AD9558}" type="presParOf" srcId="{80A638ED-9DE6-4B49-B133-957DD6D2BABD}" destId="{A5E9AE11-3DF2-4B6E-B80C-8D5DCDB98975}" srcOrd="5" destOrd="0" presId="urn:microsoft.com/office/officeart/2018/5/layout/IconCircleLabelList"/>
    <dgm:cxn modelId="{356D4C76-B558-45A4-B029-A17F525D9245}" type="presParOf" srcId="{80A638ED-9DE6-4B49-B133-957DD6D2BABD}" destId="{8746278D-ABC9-47DB-B269-4B81535F4B8C}" srcOrd="6" destOrd="0" presId="urn:microsoft.com/office/officeart/2018/5/layout/IconCircleLabelList"/>
    <dgm:cxn modelId="{0AD62FB9-555F-4725-977E-5C09EB4E4FAE}" type="presParOf" srcId="{8746278D-ABC9-47DB-B269-4B81535F4B8C}" destId="{D2D5BE37-6FB1-48AA-8D78-ED0A821B42E9}" srcOrd="0" destOrd="0" presId="urn:microsoft.com/office/officeart/2018/5/layout/IconCircleLabelList"/>
    <dgm:cxn modelId="{8791ED19-0AB4-43F1-AE5F-5CAE690ED43C}" type="presParOf" srcId="{8746278D-ABC9-47DB-B269-4B81535F4B8C}" destId="{F0C3AFCA-188E-403B-BF33-4AAD2DDACF57}" srcOrd="1" destOrd="0" presId="urn:microsoft.com/office/officeart/2018/5/layout/IconCircleLabelList"/>
    <dgm:cxn modelId="{2B9A620B-C013-4C9D-AF0F-A4FCBA1E1B18}" type="presParOf" srcId="{8746278D-ABC9-47DB-B269-4B81535F4B8C}" destId="{18098ABE-F456-4E3F-8038-47968F103F78}" srcOrd="2" destOrd="0" presId="urn:microsoft.com/office/officeart/2018/5/layout/IconCircleLabelList"/>
    <dgm:cxn modelId="{DA871197-0137-4B43-A0C3-0AAE5511EA91}" type="presParOf" srcId="{8746278D-ABC9-47DB-B269-4B81535F4B8C}" destId="{D165224B-36C6-43DE-833E-A7DEFE2B9B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EDCE1-B0F6-4653-BAA8-13F8F10EB500}">
      <dsp:nvSpPr>
        <dsp:cNvPr id="0" name=""/>
        <dsp:cNvSpPr/>
      </dsp:nvSpPr>
      <dsp:spPr>
        <a:xfrm>
          <a:off x="0" y="384515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0EF12-D69F-49FF-8C86-ED57E729F0B7}">
      <dsp:nvSpPr>
        <dsp:cNvPr id="0" name=""/>
        <dsp:cNvSpPr/>
      </dsp:nvSpPr>
      <dsp:spPr>
        <a:xfrm>
          <a:off x="318211" y="89315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ideas</a:t>
          </a:r>
        </a:p>
      </dsp:txBody>
      <dsp:txXfrm>
        <a:off x="347032" y="118136"/>
        <a:ext cx="4397314" cy="532758"/>
      </dsp:txXfrm>
    </dsp:sp>
    <dsp:sp modelId="{0B7F6CCD-BEC2-45FF-80FD-0A8A6C90728E}">
      <dsp:nvSpPr>
        <dsp:cNvPr id="0" name=""/>
        <dsp:cNvSpPr/>
      </dsp:nvSpPr>
      <dsp:spPr>
        <a:xfrm>
          <a:off x="0" y="12917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021024"/>
              <a:satOff val="-8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E5766-7F17-40B7-8128-37992834B849}">
      <dsp:nvSpPr>
        <dsp:cNvPr id="0" name=""/>
        <dsp:cNvSpPr/>
      </dsp:nvSpPr>
      <dsp:spPr>
        <a:xfrm>
          <a:off x="318211" y="996515"/>
          <a:ext cx="4454956" cy="590400"/>
        </a:xfrm>
        <a:prstGeom prst="roundRect">
          <a:avLst/>
        </a:prstGeom>
        <a:solidFill>
          <a:schemeClr val="accent2">
            <a:hueOff val="4021024"/>
            <a:satOff val="-8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Material &amp; Software</a:t>
          </a:r>
        </a:p>
      </dsp:txBody>
      <dsp:txXfrm>
        <a:off x="347032" y="1025336"/>
        <a:ext cx="4397314" cy="532758"/>
      </dsp:txXfrm>
    </dsp:sp>
    <dsp:sp modelId="{C635DB23-CDA3-4A20-84C7-7625551AAA08}">
      <dsp:nvSpPr>
        <dsp:cNvPr id="0" name=""/>
        <dsp:cNvSpPr/>
      </dsp:nvSpPr>
      <dsp:spPr>
        <a:xfrm>
          <a:off x="0" y="21989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042048"/>
              <a:satOff val="-167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3C898-12AA-4BF6-8C8B-19530F4CF379}">
      <dsp:nvSpPr>
        <dsp:cNvPr id="0" name=""/>
        <dsp:cNvSpPr/>
      </dsp:nvSpPr>
      <dsp:spPr>
        <a:xfrm>
          <a:off x="318211" y="1903716"/>
          <a:ext cx="4454956" cy="590400"/>
        </a:xfrm>
        <a:prstGeom prst="roundRect">
          <a:avLst/>
        </a:prstGeom>
        <a:solidFill>
          <a:schemeClr val="accent2">
            <a:hueOff val="8042048"/>
            <a:satOff val="-167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it works</a:t>
          </a:r>
        </a:p>
      </dsp:txBody>
      <dsp:txXfrm>
        <a:off x="347032" y="1932537"/>
        <a:ext cx="4397314" cy="532758"/>
      </dsp:txXfrm>
    </dsp:sp>
    <dsp:sp modelId="{C5CC05E1-6DC1-43C3-9322-286EE37C2BED}">
      <dsp:nvSpPr>
        <dsp:cNvPr id="0" name=""/>
        <dsp:cNvSpPr/>
      </dsp:nvSpPr>
      <dsp:spPr>
        <a:xfrm>
          <a:off x="0" y="31061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063073"/>
              <a:satOff val="-251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06ABD-92D4-482B-9F4A-104CB63B57ED}">
      <dsp:nvSpPr>
        <dsp:cNvPr id="0" name=""/>
        <dsp:cNvSpPr/>
      </dsp:nvSpPr>
      <dsp:spPr>
        <a:xfrm>
          <a:off x="318211" y="2810916"/>
          <a:ext cx="4454956" cy="590400"/>
        </a:xfrm>
        <a:prstGeom prst="roundRect">
          <a:avLst/>
        </a:prstGeom>
        <a:solidFill>
          <a:schemeClr val="accent2">
            <a:hueOff val="12063073"/>
            <a:satOff val="-251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&amp; Results</a:t>
          </a:r>
        </a:p>
      </dsp:txBody>
      <dsp:txXfrm>
        <a:off x="347032" y="2839737"/>
        <a:ext cx="4397314" cy="532758"/>
      </dsp:txXfrm>
    </dsp:sp>
    <dsp:sp modelId="{9EE33BA2-ECAC-45B6-8DD1-F63D487503CF}">
      <dsp:nvSpPr>
        <dsp:cNvPr id="0" name=""/>
        <dsp:cNvSpPr/>
      </dsp:nvSpPr>
      <dsp:spPr>
        <a:xfrm>
          <a:off x="0" y="40133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6084096"/>
              <a:satOff val="-33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92468-1FD4-4CCF-8F57-D4C02CC8F7D0}">
      <dsp:nvSpPr>
        <dsp:cNvPr id="0" name=""/>
        <dsp:cNvSpPr/>
      </dsp:nvSpPr>
      <dsp:spPr>
        <a:xfrm>
          <a:off x="318211" y="3718116"/>
          <a:ext cx="4454956" cy="590400"/>
        </a:xfrm>
        <a:prstGeom prst="roundRect">
          <a:avLst/>
        </a:prstGeom>
        <a:solidFill>
          <a:schemeClr val="accent2">
            <a:hueOff val="16084096"/>
            <a:satOff val="-334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Issues</a:t>
          </a:r>
        </a:p>
      </dsp:txBody>
      <dsp:txXfrm>
        <a:off x="347032" y="3746937"/>
        <a:ext cx="4397314" cy="532758"/>
      </dsp:txXfrm>
    </dsp:sp>
    <dsp:sp modelId="{E672A650-5F91-49F9-8801-27C81B14D5CC}">
      <dsp:nvSpPr>
        <dsp:cNvPr id="0" name=""/>
        <dsp:cNvSpPr/>
      </dsp:nvSpPr>
      <dsp:spPr>
        <a:xfrm>
          <a:off x="0" y="49205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10512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12E50-E359-451C-8685-F100D6F40AB3}">
      <dsp:nvSpPr>
        <dsp:cNvPr id="0" name=""/>
        <dsp:cNvSpPr/>
      </dsp:nvSpPr>
      <dsp:spPr>
        <a:xfrm>
          <a:off x="318211" y="4625316"/>
          <a:ext cx="4454956" cy="590400"/>
        </a:xfrm>
        <a:prstGeom prst="roundRect">
          <a:avLst/>
        </a:prstGeom>
        <a:solidFill>
          <a:schemeClr val="accent2">
            <a:hueOff val="20105120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</a:t>
          </a:r>
        </a:p>
      </dsp:txBody>
      <dsp:txXfrm>
        <a:off x="347032" y="4654137"/>
        <a:ext cx="439731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EB821-357C-492C-8D87-B4C9B6366237}">
      <dsp:nvSpPr>
        <dsp:cNvPr id="0" name=""/>
        <dsp:cNvSpPr/>
      </dsp:nvSpPr>
      <dsp:spPr>
        <a:xfrm>
          <a:off x="973190" y="98981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3ED23-F0A9-4328-8A37-B8858EB87DD1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3CC2E-BB4D-4C13-870C-61C374D419C7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Collect the data</a:t>
          </a:r>
        </a:p>
      </dsp:txBody>
      <dsp:txXfrm>
        <a:off x="569079" y="2647707"/>
        <a:ext cx="2072362" cy="720000"/>
      </dsp:txXfrm>
    </dsp:sp>
    <dsp:sp modelId="{FC107C49-94B5-4CF9-8B11-974AACCA786D}">
      <dsp:nvSpPr>
        <dsp:cNvPr id="0" name=""/>
        <dsp:cNvSpPr/>
      </dsp:nvSpPr>
      <dsp:spPr>
        <a:xfrm>
          <a:off x="3408216" y="98981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CA027-8E0E-405F-8BBF-BB9C16296FD8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AC087-6615-407A-99E0-D3D5EDA0A5FC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Send them to ThingSpeak</a:t>
          </a:r>
        </a:p>
      </dsp:txBody>
      <dsp:txXfrm>
        <a:off x="3004105" y="2647707"/>
        <a:ext cx="2072362" cy="720000"/>
      </dsp:txXfrm>
    </dsp:sp>
    <dsp:sp modelId="{DF056B31-371C-44D8-A795-466C76471ABC}">
      <dsp:nvSpPr>
        <dsp:cNvPr id="0" name=""/>
        <dsp:cNvSpPr/>
      </dsp:nvSpPr>
      <dsp:spPr>
        <a:xfrm>
          <a:off x="5843242" y="98981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80A51-AC4F-4DB8-91D7-BD16CDE99B35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5C719-A418-4DA4-9F93-75A7B86BCCBA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Create an algorithm</a:t>
          </a:r>
        </a:p>
      </dsp:txBody>
      <dsp:txXfrm>
        <a:off x="5439131" y="2647707"/>
        <a:ext cx="2072362" cy="720000"/>
      </dsp:txXfrm>
    </dsp:sp>
    <dsp:sp modelId="{D2D5BE37-6FB1-48AA-8D78-ED0A821B42E9}">
      <dsp:nvSpPr>
        <dsp:cNvPr id="0" name=""/>
        <dsp:cNvSpPr/>
      </dsp:nvSpPr>
      <dsp:spPr>
        <a:xfrm>
          <a:off x="8278268" y="98981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AFCA-188E-403B-BF33-4AAD2DDACF57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5224B-36C6-43DE-833E-A7DEFE2B9BB1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Send an alert</a:t>
          </a:r>
        </a:p>
      </dsp:txBody>
      <dsp:txXfrm>
        <a:off x="7874157" y="2647707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4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laser, lumière&#10;&#10;Description générée automatiquement">
            <a:extLst>
              <a:ext uri="{FF2B5EF4-FFF2-40B4-BE49-F238E27FC236}">
                <a16:creationId xmlns:a16="http://schemas.microsoft.com/office/drawing/2014/main" id="{6C646BA1-AD25-49FE-BC1E-16619CAC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7" b="2893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C7269-087F-4465-8BB9-4DC88E70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The Sunset </a:t>
            </a:r>
            <a:r>
              <a:rPr lang="en-US" sz="2600" dirty="0" err="1"/>
              <a:t>Coverfew</a:t>
            </a:r>
            <a:r>
              <a:rPr lang="en-US" sz="2600" dirty="0"/>
              <a:t> Alert</a:t>
            </a:r>
            <a:br>
              <a:rPr lang="en-US" sz="2600" dirty="0"/>
            </a:br>
            <a:r>
              <a:rPr lang="en-US" sz="2600" dirty="0"/>
              <a:t>SCA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D175F7-7A63-4F07-B38D-AF6E3139B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/>
              <a:t>Thevenot Gaspard &amp; Angebaud Grégoire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11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CCCC6-92F9-48B3-B639-C86BB42F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867DD6-F389-4143-A9B9-5F11D458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32" y="2139484"/>
            <a:ext cx="1986808" cy="40965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48C0C4-BD25-4C3B-A5EB-979AE6071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417965"/>
            <a:ext cx="5596128" cy="35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8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712160-A936-4D1C-98E9-78A9C008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Issues during conception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67858B-3805-4013-97F0-40D6BFB6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DB3BDB-5CE3-4BC9-A1DA-96B40C43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Summary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F81E94CC-E802-48DB-BF4A-AB1D1AA5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15640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9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8BF11D-564A-44EC-8FD1-8EAEC2B8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 dirty="0"/>
              <a:t>Our </a:t>
            </a:r>
            <a:r>
              <a:rPr lang="fr-FR" sz="5200" dirty="0" err="1"/>
              <a:t>Ideas</a:t>
            </a:r>
            <a:endParaRPr lang="en-US" sz="52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EC65C05-F2A7-42D6-BAF5-3E7459328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DC2F8-4168-47FC-98B3-7794F0C8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fr-FR" sz="1800" dirty="0"/>
              <a:t>A new </a:t>
            </a:r>
            <a:r>
              <a:rPr lang="fr-FR" sz="1800" dirty="0" err="1"/>
              <a:t>coverfew</a:t>
            </a:r>
            <a:endParaRPr lang="fr-FR" sz="1800" dirty="0"/>
          </a:p>
          <a:p>
            <a:r>
              <a:rPr lang="fr-FR" sz="1800" dirty="0"/>
              <a:t>An </a:t>
            </a:r>
            <a:r>
              <a:rPr lang="fr-FR" sz="1800" dirty="0" err="1"/>
              <a:t>easier</a:t>
            </a:r>
            <a:r>
              <a:rPr lang="fr-FR" sz="1800" dirty="0"/>
              <a:t> </a:t>
            </a:r>
            <a:r>
              <a:rPr lang="fr-FR" sz="1800" dirty="0" err="1"/>
              <a:t>way</a:t>
            </a:r>
            <a:r>
              <a:rPr lang="fr-FR" sz="1800" dirty="0"/>
              <a:t> to control</a:t>
            </a:r>
          </a:p>
          <a:p>
            <a:r>
              <a:rPr lang="fr-FR" sz="1800" dirty="0"/>
              <a:t>How to beat </a:t>
            </a:r>
            <a:r>
              <a:rPr lang="fr-FR" sz="1800" dirty="0" err="1"/>
              <a:t>this</a:t>
            </a:r>
            <a:r>
              <a:rPr lang="fr-FR" sz="1800" dirty="0"/>
              <a:t> system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569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EBFDA0-8730-444C-8656-78F41A95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5" y="1076324"/>
            <a:ext cx="6647593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Material &amp;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0010-D3B3-4070-B048-67CCB5EB8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2" r="4507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CE4F8-952B-45E7-B484-5B75F7F0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 err="1"/>
              <a:t>Esp</a:t>
            </a:r>
            <a:r>
              <a:rPr lang="en-US" sz="1800" dirty="0"/>
              <a:t> 32</a:t>
            </a:r>
          </a:p>
          <a:p>
            <a:r>
              <a:rPr lang="en-US" sz="1800" dirty="0"/>
              <a:t>Photo resistance</a:t>
            </a:r>
          </a:p>
          <a:p>
            <a:r>
              <a:rPr lang="en-US" sz="1800" dirty="0"/>
              <a:t>Resistance</a:t>
            </a:r>
          </a:p>
          <a:p>
            <a:r>
              <a:rPr lang="en-US" sz="1800" dirty="0"/>
              <a:t>wires</a:t>
            </a:r>
          </a:p>
          <a:p>
            <a:r>
              <a:rPr lang="en-US" sz="1800" dirty="0"/>
              <a:t>Arduino IDE</a:t>
            </a:r>
          </a:p>
          <a:p>
            <a:r>
              <a:rPr lang="en-US" sz="1800" dirty="0" err="1"/>
              <a:t>ThingSpeak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34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14813-6F28-443E-B60E-ADA2B2EC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The way it’s working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A45EF06-6249-4647-BA10-415E64FF6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531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47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712160-A936-4D1C-98E9-78A9C008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4FF0C6-D76E-4FFA-8EEB-EB071473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1409346"/>
            <a:ext cx="5441001" cy="7090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C596AE-8CB7-459A-AD17-A9572A09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6" y="3618853"/>
            <a:ext cx="5441001" cy="29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712160-A936-4D1C-98E9-78A9C008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317AAA-8576-4A78-9AED-1FF5996D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427834"/>
            <a:ext cx="6846363" cy="38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97486E-10B8-4110-B658-751A7C61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3F33AD-7CE0-4B8B-BB41-131117733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09" y="2139484"/>
            <a:ext cx="769298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F0D96-8C21-4ADC-BCCA-1CCEC838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28996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 (</a:t>
            </a:r>
            <a:r>
              <a:rPr lang="en-US" sz="4800" dirty="0" err="1"/>
              <a:t>ThingSpeak</a:t>
            </a:r>
            <a:r>
              <a:rPr lang="en-US" sz="48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5BA11D-0135-48EB-9275-3D0B26F03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999" y="625684"/>
            <a:ext cx="537354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130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B2721"/>
      </a:dk2>
      <a:lt2>
        <a:srgbClr val="E2E4E8"/>
      </a:lt2>
      <a:accent1>
        <a:srgbClr val="C3984D"/>
      </a:accent1>
      <a:accent2>
        <a:srgbClr val="B1553B"/>
      </a:accent2>
      <a:accent3>
        <a:srgbClr val="C34D64"/>
      </a:accent3>
      <a:accent4>
        <a:srgbClr val="B13B84"/>
      </a:accent4>
      <a:accent5>
        <a:srgbClr val="C04DC3"/>
      </a:accent5>
      <a:accent6>
        <a:srgbClr val="7C3BB1"/>
      </a:accent6>
      <a:hlink>
        <a:srgbClr val="BF3FA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81</Words>
  <Application>Microsoft Office PowerPoint</Application>
  <PresentationFormat>Grand écran</PresentationFormat>
  <Paragraphs>32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Neue Haas Grotesk Text Pro</vt:lpstr>
      <vt:lpstr>AccentBoxVTI</vt:lpstr>
      <vt:lpstr>The Sunset Coverfew Alert SCA</vt:lpstr>
      <vt:lpstr>Summary </vt:lpstr>
      <vt:lpstr>Our Ideas</vt:lpstr>
      <vt:lpstr>Material &amp; Software</vt:lpstr>
      <vt:lpstr>The way it’s working</vt:lpstr>
      <vt:lpstr>code</vt:lpstr>
      <vt:lpstr>code</vt:lpstr>
      <vt:lpstr>results</vt:lpstr>
      <vt:lpstr>Code (ThingSpeak)</vt:lpstr>
      <vt:lpstr>Results</vt:lpstr>
      <vt:lpstr>Issues during conception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Coverfew Alert SCA</dc:title>
  <dc:creator>Gaspard Thevenot</dc:creator>
  <cp:lastModifiedBy>Gaspard Thevenot</cp:lastModifiedBy>
  <cp:revision>4</cp:revision>
  <dcterms:created xsi:type="dcterms:W3CDTF">2021-01-12T07:30:38Z</dcterms:created>
  <dcterms:modified xsi:type="dcterms:W3CDTF">2021-01-15T13:04:54Z</dcterms:modified>
</cp:coreProperties>
</file>