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85" r:id="rId5"/>
    <p:sldId id="265" r:id="rId6"/>
    <p:sldId id="260" r:id="rId7"/>
    <p:sldId id="274" r:id="rId8"/>
    <p:sldId id="266" r:id="rId9"/>
    <p:sldId id="273" r:id="rId10"/>
    <p:sldId id="283" r:id="rId11"/>
    <p:sldId id="284" r:id="rId12"/>
    <p:sldId id="257" r:id="rId13"/>
    <p:sldId id="282" r:id="rId14"/>
  </p:sldIdLst>
  <p:sldSz cx="9144000" cy="5143500" type="screen16x9"/>
  <p:notesSz cx="6858000" cy="9144000"/>
  <p:embeddedFontLst>
    <p:embeddedFont>
      <p:font typeface="Kirang Haerang" panose="020B0604020202020204" charset="-127"/>
      <p:regular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Lexend Deca" panose="020B0604020202020204" charset="0"/>
      <p:regular r:id="rId22"/>
    </p:embeddedFont>
    <p:embeddedFont>
      <p:font typeface="Overpass ExtraLight" panose="020B0604020202020204" charset="0"/>
      <p:regular r:id="rId23"/>
      <p:bold r:id="rId24"/>
      <p:italic r:id="rId25"/>
      <p:boldItalic r:id="rId26"/>
    </p:embeddedFont>
    <p:embeddedFont>
      <p:font typeface="Overpass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61">
          <p15:clr>
            <a:srgbClr val="9AA0A6"/>
          </p15:clr>
        </p15:guide>
        <p15:guide id="2" orient="horz" pos="1731">
          <p15:clr>
            <a:srgbClr val="9AA0A6"/>
          </p15:clr>
        </p15:guide>
        <p15:guide id="3" orient="horz" pos="1641">
          <p15:clr>
            <a:srgbClr val="9AA0A6"/>
          </p15:clr>
        </p15:guide>
        <p15:guide id="4" orient="horz" pos="2502">
          <p15:clr>
            <a:srgbClr val="9AA0A6"/>
          </p15:clr>
        </p15:guide>
        <p15:guide id="5" orient="horz" pos="2412">
          <p15:clr>
            <a:srgbClr val="9AA0A6"/>
          </p15:clr>
        </p15:guide>
        <p15:guide id="6" orient="horz" pos="870">
          <p15:clr>
            <a:srgbClr val="9AA0A6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59FD16-B423-4860-A162-1F77F7E80110}">
  <a:tblStyle styleId="{7459FD16-B423-4860-A162-1F77F7E801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12"/>
      </p:cViewPr>
      <p:guideLst>
        <p:guide orient="horz" pos="961"/>
        <p:guide orient="horz" pos="1731"/>
        <p:guide orient="horz" pos="1641"/>
        <p:guide orient="horz" pos="2502"/>
        <p:guide orient="horz" pos="2412"/>
        <p:guide orient="horz" pos="87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8D1DEF-25FE-4A5A-B456-A50B827575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BE0D1-978C-49EF-8429-613E21B6EF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D42D3-33B6-4F36-8C22-22D63F41064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35FD7-757C-46FA-83B2-919B60B4EF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4870B-3550-49CA-8178-F1DA1C7A2B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5CBC6-8E0A-436E-B80D-5C601F3D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65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d932f3e7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d932f3e7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d932f3e7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d932f3e7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47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d932f3e7d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d932f3e7d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c6532119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c6532119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79fe8c46d_1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79fe8c46d_1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79fe8c46d_1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79fe8c46d_1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6c6532119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6c6532119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7d932f3e7d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7d932f3e7d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75f465780c_0_1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75f465780c_0_1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c653211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6c653211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" y="-72025"/>
            <a:ext cx="9187052" cy="6129940"/>
            <a:chOff x="-12" y="-72025"/>
            <a:chExt cx="9187052" cy="612994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0"/>
              <a:ext cx="9144005" cy="5143503"/>
              <a:chOff x="0" y="0"/>
              <a:chExt cx="9144005" cy="5143503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0" y="0"/>
                <a:ext cx="4047930" cy="4048378"/>
                <a:chOff x="0" y="0"/>
                <a:chExt cx="4047930" cy="4048378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0" y="0"/>
                  <a:ext cx="4047930" cy="4048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45" h="27148" extrusionOk="0">
                      <a:moveTo>
                        <a:pt x="26334" y="1"/>
                      </a:moveTo>
                      <a:lnTo>
                        <a:pt x="0" y="26334"/>
                      </a:lnTo>
                      <a:lnTo>
                        <a:pt x="0" y="27147"/>
                      </a:lnTo>
                      <a:lnTo>
                        <a:pt x="2714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0" y="0"/>
                  <a:ext cx="3703606" cy="3703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36" h="24836" extrusionOk="0">
                      <a:moveTo>
                        <a:pt x="24025" y="1"/>
                      </a:moveTo>
                      <a:lnTo>
                        <a:pt x="0" y="24025"/>
                      </a:lnTo>
                      <a:lnTo>
                        <a:pt x="0" y="24836"/>
                      </a:lnTo>
                      <a:lnTo>
                        <a:pt x="24835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0" y="0"/>
                  <a:ext cx="3359283" cy="335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7" h="22527" extrusionOk="0">
                      <a:moveTo>
                        <a:pt x="21713" y="1"/>
                      </a:moveTo>
                      <a:lnTo>
                        <a:pt x="0" y="21713"/>
                      </a:lnTo>
                      <a:lnTo>
                        <a:pt x="0" y="22526"/>
                      </a:lnTo>
                      <a:lnTo>
                        <a:pt x="22527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0" y="0"/>
                  <a:ext cx="3014511" cy="301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5" h="20215" extrusionOk="0">
                      <a:moveTo>
                        <a:pt x="19404" y="1"/>
                      </a:moveTo>
                      <a:lnTo>
                        <a:pt x="0" y="19404"/>
                      </a:lnTo>
                      <a:lnTo>
                        <a:pt x="0" y="20215"/>
                      </a:lnTo>
                      <a:lnTo>
                        <a:pt x="2021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0" y="0"/>
                  <a:ext cx="2670187" cy="2670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6" h="17906" extrusionOk="0">
                      <a:moveTo>
                        <a:pt x="17092" y="1"/>
                      </a:moveTo>
                      <a:lnTo>
                        <a:pt x="0" y="17092"/>
                      </a:lnTo>
                      <a:lnTo>
                        <a:pt x="0" y="17905"/>
                      </a:lnTo>
                      <a:lnTo>
                        <a:pt x="17906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 rot="10800000">
                <a:off x="5096075" y="1095125"/>
                <a:ext cx="4047930" cy="4048378"/>
                <a:chOff x="0" y="0"/>
                <a:chExt cx="4047930" cy="4048378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0" y="0"/>
                  <a:ext cx="4047930" cy="4048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45" h="27148" extrusionOk="0">
                      <a:moveTo>
                        <a:pt x="26334" y="1"/>
                      </a:moveTo>
                      <a:lnTo>
                        <a:pt x="0" y="26334"/>
                      </a:lnTo>
                      <a:lnTo>
                        <a:pt x="0" y="27147"/>
                      </a:lnTo>
                      <a:lnTo>
                        <a:pt x="2714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0" y="0"/>
                  <a:ext cx="3703606" cy="3703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36" h="24836" extrusionOk="0">
                      <a:moveTo>
                        <a:pt x="24025" y="1"/>
                      </a:moveTo>
                      <a:lnTo>
                        <a:pt x="0" y="24025"/>
                      </a:lnTo>
                      <a:lnTo>
                        <a:pt x="0" y="24836"/>
                      </a:lnTo>
                      <a:lnTo>
                        <a:pt x="24835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0" y="0"/>
                  <a:ext cx="3359283" cy="335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7" h="22527" extrusionOk="0">
                      <a:moveTo>
                        <a:pt x="21713" y="1"/>
                      </a:moveTo>
                      <a:lnTo>
                        <a:pt x="0" y="21713"/>
                      </a:lnTo>
                      <a:lnTo>
                        <a:pt x="0" y="22526"/>
                      </a:lnTo>
                      <a:lnTo>
                        <a:pt x="22527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0" y="0"/>
                  <a:ext cx="3014511" cy="301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5" h="20215" extrusionOk="0">
                      <a:moveTo>
                        <a:pt x="19404" y="1"/>
                      </a:moveTo>
                      <a:lnTo>
                        <a:pt x="0" y="19404"/>
                      </a:lnTo>
                      <a:lnTo>
                        <a:pt x="0" y="20215"/>
                      </a:lnTo>
                      <a:lnTo>
                        <a:pt x="2021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0" y="0"/>
                  <a:ext cx="2670187" cy="2670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6" h="17906" extrusionOk="0">
                      <a:moveTo>
                        <a:pt x="17092" y="1"/>
                      </a:moveTo>
                      <a:lnTo>
                        <a:pt x="0" y="17092"/>
                      </a:lnTo>
                      <a:lnTo>
                        <a:pt x="0" y="17905"/>
                      </a:lnTo>
                      <a:lnTo>
                        <a:pt x="17906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" name="Google Shape;37;p2"/>
            <p:cNvGrpSpPr/>
            <p:nvPr/>
          </p:nvGrpSpPr>
          <p:grpSpPr>
            <a:xfrm>
              <a:off x="0" y="0"/>
              <a:ext cx="9144150" cy="6057915"/>
              <a:chOff x="0" y="0"/>
              <a:chExt cx="9144150" cy="605791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792127" y="3737122"/>
                <a:ext cx="3779957" cy="2320793"/>
              </a:xfrm>
              <a:custGeom>
                <a:avLst/>
                <a:gdLst/>
                <a:ahLst/>
                <a:cxnLst/>
                <a:rect l="l" t="t" r="r" b="b"/>
                <a:pathLst>
                  <a:path w="25348" h="15563" extrusionOk="0">
                    <a:moveTo>
                      <a:pt x="15562" y="0"/>
                    </a:moveTo>
                    <a:lnTo>
                      <a:pt x="0" y="15562"/>
                    </a:lnTo>
                    <a:lnTo>
                      <a:pt x="3530" y="15562"/>
                    </a:lnTo>
                    <a:lnTo>
                      <a:pt x="15562" y="3530"/>
                    </a:lnTo>
                    <a:lnTo>
                      <a:pt x="23581" y="11548"/>
                    </a:lnTo>
                    <a:lnTo>
                      <a:pt x="25347" y="9785"/>
                    </a:lnTo>
                    <a:lnTo>
                      <a:pt x="1556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710286" y="3737122"/>
                <a:ext cx="4641587" cy="2320793"/>
              </a:xfrm>
              <a:custGeom>
                <a:avLst/>
                <a:gdLst/>
                <a:ahLst/>
                <a:cxnLst/>
                <a:rect l="l" t="t" r="r" b="b"/>
                <a:pathLst>
                  <a:path w="31126" h="15563" extrusionOk="0">
                    <a:moveTo>
                      <a:pt x="15563" y="0"/>
                    </a:moveTo>
                    <a:lnTo>
                      <a:pt x="5778" y="9785"/>
                    </a:lnTo>
                    <a:lnTo>
                      <a:pt x="4012" y="11548"/>
                    </a:lnTo>
                    <a:lnTo>
                      <a:pt x="1" y="15562"/>
                    </a:lnTo>
                    <a:lnTo>
                      <a:pt x="3531" y="15562"/>
                    </a:lnTo>
                    <a:lnTo>
                      <a:pt x="5778" y="13315"/>
                    </a:lnTo>
                    <a:lnTo>
                      <a:pt x="7545" y="11548"/>
                    </a:lnTo>
                    <a:lnTo>
                      <a:pt x="15563" y="3530"/>
                    </a:lnTo>
                    <a:lnTo>
                      <a:pt x="27596" y="15562"/>
                    </a:lnTo>
                    <a:lnTo>
                      <a:pt x="31125" y="15562"/>
                    </a:lnTo>
                    <a:lnTo>
                      <a:pt x="155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378375" y="0"/>
                <a:ext cx="2765775" cy="4375552"/>
              </a:xfrm>
              <a:custGeom>
                <a:avLst/>
                <a:gdLst/>
                <a:ahLst/>
                <a:cxnLst/>
                <a:rect l="l" t="t" r="r" b="b"/>
                <a:pathLst>
                  <a:path w="18547" h="29342" extrusionOk="0">
                    <a:moveTo>
                      <a:pt x="10796" y="1"/>
                    </a:moveTo>
                    <a:lnTo>
                      <a:pt x="0" y="10796"/>
                    </a:lnTo>
                    <a:lnTo>
                      <a:pt x="18546" y="29341"/>
                    </a:lnTo>
                    <a:lnTo>
                      <a:pt x="18546" y="24500"/>
                    </a:lnTo>
                    <a:lnTo>
                      <a:pt x="4842" y="10796"/>
                    </a:lnTo>
                    <a:lnTo>
                      <a:pt x="156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417725" y="0"/>
                <a:ext cx="2258609" cy="1129156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7572" extrusionOk="0">
                    <a:moveTo>
                      <a:pt x="0" y="1"/>
                    </a:moveTo>
                    <a:lnTo>
                      <a:pt x="7571" y="7571"/>
                    </a:lnTo>
                    <a:lnTo>
                      <a:pt x="15146" y="1"/>
                    </a:lnTo>
                    <a:lnTo>
                      <a:pt x="12339" y="1"/>
                    </a:lnTo>
                    <a:lnTo>
                      <a:pt x="7571" y="4764"/>
                    </a:lnTo>
                    <a:lnTo>
                      <a:pt x="28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0" y="0"/>
                <a:ext cx="4354228" cy="4416561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9617" extrusionOk="0">
                    <a:moveTo>
                      <a:pt x="21119" y="1"/>
                    </a:moveTo>
                    <a:lnTo>
                      <a:pt x="25669" y="4551"/>
                    </a:lnTo>
                    <a:lnTo>
                      <a:pt x="4130" y="26086"/>
                    </a:lnTo>
                    <a:lnTo>
                      <a:pt x="0" y="21957"/>
                    </a:lnTo>
                    <a:lnTo>
                      <a:pt x="0" y="25487"/>
                    </a:lnTo>
                    <a:lnTo>
                      <a:pt x="4130" y="29616"/>
                    </a:lnTo>
                    <a:lnTo>
                      <a:pt x="29198" y="4551"/>
                    </a:lnTo>
                    <a:lnTo>
                      <a:pt x="2464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-12" y="-72025"/>
              <a:ext cx="9187052" cy="5497743"/>
              <a:chOff x="-12" y="-72025"/>
              <a:chExt cx="9187052" cy="5497743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869147" y="3685156"/>
                <a:ext cx="3405723" cy="1740556"/>
              </a:xfrm>
              <a:custGeom>
                <a:avLst/>
                <a:gdLst/>
                <a:ahLst/>
                <a:cxnLst/>
                <a:rect l="l" t="t" r="r" b="b"/>
                <a:pathLst>
                  <a:path w="22723" h="11613" extrusionOk="0">
                    <a:moveTo>
                      <a:pt x="11361" y="1"/>
                    </a:moveTo>
                    <a:lnTo>
                      <a:pt x="0" y="11358"/>
                    </a:lnTo>
                    <a:lnTo>
                      <a:pt x="254" y="11612"/>
                    </a:lnTo>
                    <a:lnTo>
                      <a:pt x="1854" y="11612"/>
                    </a:lnTo>
                    <a:lnTo>
                      <a:pt x="1600" y="11358"/>
                    </a:lnTo>
                    <a:lnTo>
                      <a:pt x="11361" y="1597"/>
                    </a:lnTo>
                    <a:lnTo>
                      <a:pt x="21122" y="11358"/>
                    </a:lnTo>
                    <a:lnTo>
                      <a:pt x="20868" y="11612"/>
                    </a:lnTo>
                    <a:lnTo>
                      <a:pt x="22468" y="11612"/>
                    </a:lnTo>
                    <a:lnTo>
                      <a:pt x="22723" y="11358"/>
                    </a:lnTo>
                    <a:lnTo>
                      <a:pt x="113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346671" y="4162229"/>
                <a:ext cx="2450538" cy="1263488"/>
              </a:xfrm>
              <a:custGeom>
                <a:avLst/>
                <a:gdLst/>
                <a:ahLst/>
                <a:cxnLst/>
                <a:rect l="l" t="t" r="r" b="b"/>
                <a:pathLst>
                  <a:path w="16350" h="8430" extrusionOk="0">
                    <a:moveTo>
                      <a:pt x="8175" y="1"/>
                    </a:moveTo>
                    <a:lnTo>
                      <a:pt x="0" y="8175"/>
                    </a:lnTo>
                    <a:lnTo>
                      <a:pt x="255" y="8429"/>
                    </a:lnTo>
                    <a:lnTo>
                      <a:pt x="1208" y="8429"/>
                    </a:lnTo>
                    <a:lnTo>
                      <a:pt x="953" y="8175"/>
                    </a:lnTo>
                    <a:lnTo>
                      <a:pt x="8175" y="957"/>
                    </a:lnTo>
                    <a:lnTo>
                      <a:pt x="15397" y="8175"/>
                    </a:lnTo>
                    <a:lnTo>
                      <a:pt x="15143" y="8429"/>
                    </a:lnTo>
                    <a:lnTo>
                      <a:pt x="16096" y="8429"/>
                    </a:lnTo>
                    <a:lnTo>
                      <a:pt x="16349" y="8175"/>
                    </a:lnTo>
                    <a:lnTo>
                      <a:pt x="817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036999" y="-1807"/>
                <a:ext cx="2150029" cy="4261088"/>
              </a:xfrm>
              <a:custGeom>
                <a:avLst/>
                <a:gdLst/>
                <a:ahLst/>
                <a:cxnLst/>
                <a:rect l="l" t="t" r="r" b="b"/>
                <a:pathLst>
                  <a:path w="14345" h="28430" extrusionOk="0">
                    <a:moveTo>
                      <a:pt x="14088" y="1"/>
                    </a:moveTo>
                    <a:lnTo>
                      <a:pt x="0" y="14087"/>
                    </a:lnTo>
                    <a:lnTo>
                      <a:pt x="14345" y="28429"/>
                    </a:lnTo>
                    <a:lnTo>
                      <a:pt x="14345" y="25805"/>
                    </a:lnTo>
                    <a:lnTo>
                      <a:pt x="2628" y="14087"/>
                    </a:lnTo>
                    <a:lnTo>
                      <a:pt x="14345" y="2367"/>
                    </a:lnTo>
                    <a:lnTo>
                      <a:pt x="1434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928797" y="851468"/>
                <a:ext cx="1258243" cy="2516036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6787" extrusionOk="0">
                    <a:moveTo>
                      <a:pt x="8395" y="0"/>
                    </a:moveTo>
                    <a:lnTo>
                      <a:pt x="1" y="8394"/>
                    </a:lnTo>
                    <a:lnTo>
                      <a:pt x="8395" y="16786"/>
                    </a:lnTo>
                    <a:lnTo>
                      <a:pt x="8395" y="14579"/>
                    </a:lnTo>
                    <a:lnTo>
                      <a:pt x="2208" y="8394"/>
                    </a:lnTo>
                    <a:lnTo>
                      <a:pt x="8395" y="2207"/>
                    </a:lnTo>
                    <a:lnTo>
                      <a:pt x="839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12" y="1784229"/>
                <a:ext cx="2477516" cy="2556653"/>
              </a:xfrm>
              <a:custGeom>
                <a:avLst/>
                <a:gdLst/>
                <a:ahLst/>
                <a:cxnLst/>
                <a:rect l="l" t="t" r="r" b="b"/>
                <a:pathLst>
                  <a:path w="16530" h="17058" extrusionOk="0">
                    <a:moveTo>
                      <a:pt x="8002" y="2167"/>
                    </a:moveTo>
                    <a:lnTo>
                      <a:pt x="14363" y="8531"/>
                    </a:lnTo>
                    <a:lnTo>
                      <a:pt x="8002" y="14892"/>
                    </a:lnTo>
                    <a:lnTo>
                      <a:pt x="1639" y="8531"/>
                    </a:lnTo>
                    <a:lnTo>
                      <a:pt x="8002" y="2167"/>
                    </a:lnTo>
                    <a:close/>
                    <a:moveTo>
                      <a:pt x="8002" y="1"/>
                    </a:moveTo>
                    <a:lnTo>
                      <a:pt x="1" y="8002"/>
                    </a:lnTo>
                    <a:lnTo>
                      <a:pt x="1" y="9057"/>
                    </a:lnTo>
                    <a:lnTo>
                      <a:pt x="8002" y="17058"/>
                    </a:lnTo>
                    <a:lnTo>
                      <a:pt x="16530" y="8531"/>
                    </a:lnTo>
                    <a:lnTo>
                      <a:pt x="80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058106" y="-72025"/>
                <a:ext cx="1233512" cy="650629"/>
              </a:xfrm>
              <a:custGeom>
                <a:avLst/>
                <a:gdLst/>
                <a:ahLst/>
                <a:cxnLst/>
                <a:rect l="l" t="t" r="r" b="b"/>
                <a:pathLst>
                  <a:path w="8230" h="4341" extrusionOk="0">
                    <a:moveTo>
                      <a:pt x="1" y="1"/>
                    </a:moveTo>
                    <a:lnTo>
                      <a:pt x="4341" y="4340"/>
                    </a:lnTo>
                    <a:lnTo>
                      <a:pt x="8230" y="451"/>
                    </a:lnTo>
                    <a:lnTo>
                      <a:pt x="7779" y="1"/>
                    </a:lnTo>
                    <a:lnTo>
                      <a:pt x="7538" y="1"/>
                    </a:lnTo>
                    <a:lnTo>
                      <a:pt x="4341" y="3201"/>
                    </a:lnTo>
                    <a:lnTo>
                      <a:pt x="11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291485" y="-72025"/>
                <a:ext cx="1233363" cy="6506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4341" extrusionOk="0">
                    <a:moveTo>
                      <a:pt x="452" y="1"/>
                    </a:moveTo>
                    <a:lnTo>
                      <a:pt x="1" y="451"/>
                    </a:lnTo>
                    <a:lnTo>
                      <a:pt x="3889" y="4340"/>
                    </a:lnTo>
                    <a:lnTo>
                      <a:pt x="8229" y="1"/>
                    </a:lnTo>
                    <a:lnTo>
                      <a:pt x="7090" y="1"/>
                    </a:lnTo>
                    <a:lnTo>
                      <a:pt x="3889" y="3201"/>
                    </a:lnTo>
                    <a:lnTo>
                      <a:pt x="68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716801" y="1607050"/>
            <a:ext cx="5749800" cy="16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137975" y="3270750"/>
            <a:ext cx="49074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-3129400" y="2813875"/>
            <a:ext cx="43850" cy="27800"/>
          </a:xfrm>
          <a:custGeom>
            <a:avLst/>
            <a:gdLst/>
            <a:ahLst/>
            <a:cxnLst/>
            <a:rect l="l" t="t" r="r" b="b"/>
            <a:pathLst>
              <a:path w="1754" h="1112" extrusionOk="0">
                <a:moveTo>
                  <a:pt x="477" y="0"/>
                </a:moveTo>
                <a:cubicBezTo>
                  <a:pt x="331" y="0"/>
                  <a:pt x="192" y="77"/>
                  <a:pt x="114" y="206"/>
                </a:cubicBezTo>
                <a:cubicBezTo>
                  <a:pt x="0" y="396"/>
                  <a:pt x="76" y="643"/>
                  <a:pt x="266" y="777"/>
                </a:cubicBezTo>
                <a:cubicBezTo>
                  <a:pt x="514" y="910"/>
                  <a:pt x="799" y="1005"/>
                  <a:pt x="1065" y="1100"/>
                </a:cubicBezTo>
                <a:cubicBezTo>
                  <a:pt x="1102" y="1108"/>
                  <a:pt x="1137" y="1112"/>
                  <a:pt x="1171" y="1112"/>
                </a:cubicBezTo>
                <a:cubicBezTo>
                  <a:pt x="1621" y="1112"/>
                  <a:pt x="1754" y="443"/>
                  <a:pt x="1293" y="301"/>
                </a:cubicBezTo>
                <a:cubicBezTo>
                  <a:pt x="1084" y="244"/>
                  <a:pt x="875" y="149"/>
                  <a:pt x="685" y="54"/>
                </a:cubicBezTo>
                <a:cubicBezTo>
                  <a:pt x="618" y="17"/>
                  <a:pt x="547" y="0"/>
                  <a:pt x="47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-3098075" y="2880725"/>
            <a:ext cx="41500" cy="28275"/>
          </a:xfrm>
          <a:custGeom>
            <a:avLst/>
            <a:gdLst/>
            <a:ahLst/>
            <a:cxnLst/>
            <a:rect l="l" t="t" r="r" b="b"/>
            <a:pathLst>
              <a:path w="1660" h="1131" extrusionOk="0">
                <a:moveTo>
                  <a:pt x="581" y="1"/>
                </a:moveTo>
                <a:cubicBezTo>
                  <a:pt x="221" y="1"/>
                  <a:pt x="1" y="501"/>
                  <a:pt x="345" y="747"/>
                </a:cubicBezTo>
                <a:lnTo>
                  <a:pt x="326" y="766"/>
                </a:lnTo>
                <a:lnTo>
                  <a:pt x="896" y="1089"/>
                </a:lnTo>
                <a:cubicBezTo>
                  <a:pt x="959" y="1118"/>
                  <a:pt x="1021" y="1131"/>
                  <a:pt x="1078" y="1131"/>
                </a:cubicBezTo>
                <a:cubicBezTo>
                  <a:pt x="1438" y="1131"/>
                  <a:pt x="1659" y="628"/>
                  <a:pt x="1315" y="366"/>
                </a:cubicBezTo>
                <a:lnTo>
                  <a:pt x="763" y="43"/>
                </a:lnTo>
                <a:cubicBezTo>
                  <a:pt x="700" y="14"/>
                  <a:pt x="639" y="1"/>
                  <a:pt x="581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-3110400" y="2945175"/>
            <a:ext cx="36650" cy="27025"/>
          </a:xfrm>
          <a:custGeom>
            <a:avLst/>
            <a:gdLst/>
            <a:ahLst/>
            <a:cxnLst/>
            <a:rect l="l" t="t" r="r" b="b"/>
            <a:pathLst>
              <a:path w="1466" h="1081" extrusionOk="0">
                <a:moveTo>
                  <a:pt x="447" y="0"/>
                </a:moveTo>
                <a:cubicBezTo>
                  <a:pt x="263" y="0"/>
                  <a:pt x="106" y="125"/>
                  <a:pt x="58" y="318"/>
                </a:cubicBezTo>
                <a:cubicBezTo>
                  <a:pt x="1" y="546"/>
                  <a:pt x="134" y="755"/>
                  <a:pt x="343" y="831"/>
                </a:cubicBezTo>
                <a:lnTo>
                  <a:pt x="457" y="869"/>
                </a:lnTo>
                <a:lnTo>
                  <a:pt x="533" y="888"/>
                </a:lnTo>
                <a:lnTo>
                  <a:pt x="552" y="888"/>
                </a:lnTo>
                <a:cubicBezTo>
                  <a:pt x="629" y="927"/>
                  <a:pt x="705" y="984"/>
                  <a:pt x="781" y="1022"/>
                </a:cubicBezTo>
                <a:cubicBezTo>
                  <a:pt x="847" y="1061"/>
                  <a:pt x="922" y="1080"/>
                  <a:pt x="996" y="1080"/>
                </a:cubicBezTo>
                <a:cubicBezTo>
                  <a:pt x="1137" y="1080"/>
                  <a:pt x="1277" y="1013"/>
                  <a:pt x="1351" y="888"/>
                </a:cubicBezTo>
                <a:cubicBezTo>
                  <a:pt x="1465" y="679"/>
                  <a:pt x="1389" y="432"/>
                  <a:pt x="1199" y="318"/>
                </a:cubicBezTo>
                <a:cubicBezTo>
                  <a:pt x="1009" y="185"/>
                  <a:pt x="781" y="71"/>
                  <a:pt x="552" y="14"/>
                </a:cubicBezTo>
                <a:cubicBezTo>
                  <a:pt x="517" y="5"/>
                  <a:pt x="482" y="0"/>
                  <a:pt x="44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-3060975" y="2838400"/>
            <a:ext cx="46025" cy="25800"/>
          </a:xfrm>
          <a:custGeom>
            <a:avLst/>
            <a:gdLst/>
            <a:ahLst/>
            <a:cxnLst/>
            <a:rect l="l" t="t" r="r" b="b"/>
            <a:pathLst>
              <a:path w="1841" h="1032" extrusionOk="0">
                <a:moveTo>
                  <a:pt x="580" y="1"/>
                </a:moveTo>
                <a:cubicBezTo>
                  <a:pt x="221" y="1"/>
                  <a:pt x="0" y="501"/>
                  <a:pt x="344" y="747"/>
                </a:cubicBezTo>
                <a:lnTo>
                  <a:pt x="344" y="766"/>
                </a:lnTo>
                <a:cubicBezTo>
                  <a:pt x="592" y="861"/>
                  <a:pt x="858" y="956"/>
                  <a:pt x="1143" y="1013"/>
                </a:cubicBezTo>
                <a:cubicBezTo>
                  <a:pt x="1188" y="1026"/>
                  <a:pt x="1231" y="1032"/>
                  <a:pt x="1271" y="1032"/>
                </a:cubicBezTo>
                <a:cubicBezTo>
                  <a:pt x="1706" y="1032"/>
                  <a:pt x="1840" y="336"/>
                  <a:pt x="1353" y="214"/>
                </a:cubicBezTo>
                <a:cubicBezTo>
                  <a:pt x="1238" y="176"/>
                  <a:pt x="1124" y="157"/>
                  <a:pt x="1029" y="119"/>
                </a:cubicBezTo>
                <a:cubicBezTo>
                  <a:pt x="934" y="100"/>
                  <a:pt x="839" y="81"/>
                  <a:pt x="763" y="43"/>
                </a:cubicBezTo>
                <a:cubicBezTo>
                  <a:pt x="700" y="14"/>
                  <a:pt x="638" y="1"/>
                  <a:pt x="580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-3076575" y="2783925"/>
            <a:ext cx="40875" cy="27425"/>
          </a:xfrm>
          <a:custGeom>
            <a:avLst/>
            <a:gdLst/>
            <a:ahLst/>
            <a:cxnLst/>
            <a:rect l="l" t="t" r="r" b="b"/>
            <a:pathLst>
              <a:path w="1635" h="1097" extrusionOk="0">
                <a:moveTo>
                  <a:pt x="619" y="1"/>
                </a:moveTo>
                <a:cubicBezTo>
                  <a:pt x="243" y="1"/>
                  <a:pt x="0" y="592"/>
                  <a:pt x="455" y="795"/>
                </a:cubicBezTo>
                <a:lnTo>
                  <a:pt x="455" y="814"/>
                </a:lnTo>
                <a:lnTo>
                  <a:pt x="949" y="1043"/>
                </a:lnTo>
                <a:cubicBezTo>
                  <a:pt x="1010" y="1079"/>
                  <a:pt x="1079" y="1096"/>
                  <a:pt x="1148" y="1096"/>
                </a:cubicBezTo>
                <a:cubicBezTo>
                  <a:pt x="1295" y="1096"/>
                  <a:pt x="1442" y="1020"/>
                  <a:pt x="1520" y="890"/>
                </a:cubicBezTo>
                <a:cubicBezTo>
                  <a:pt x="1634" y="700"/>
                  <a:pt x="1558" y="434"/>
                  <a:pt x="1368" y="320"/>
                </a:cubicBezTo>
                <a:lnTo>
                  <a:pt x="873" y="92"/>
                </a:lnTo>
                <a:cubicBezTo>
                  <a:pt x="786" y="28"/>
                  <a:pt x="700" y="1"/>
                  <a:pt x="619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-3083750" y="2727800"/>
            <a:ext cx="42600" cy="28475"/>
          </a:xfrm>
          <a:custGeom>
            <a:avLst/>
            <a:gdLst/>
            <a:ahLst/>
            <a:cxnLst/>
            <a:rect l="l" t="t" r="r" b="b"/>
            <a:pathLst>
              <a:path w="1704" h="1139" extrusionOk="0">
                <a:moveTo>
                  <a:pt x="477" y="0"/>
                </a:moveTo>
                <a:cubicBezTo>
                  <a:pt x="331" y="0"/>
                  <a:pt x="192" y="77"/>
                  <a:pt x="114" y="206"/>
                </a:cubicBezTo>
                <a:cubicBezTo>
                  <a:pt x="0" y="396"/>
                  <a:pt x="57" y="663"/>
                  <a:pt x="266" y="777"/>
                </a:cubicBezTo>
                <a:cubicBezTo>
                  <a:pt x="495" y="929"/>
                  <a:pt x="742" y="1043"/>
                  <a:pt x="989" y="1119"/>
                </a:cubicBezTo>
                <a:cubicBezTo>
                  <a:pt x="1037" y="1132"/>
                  <a:pt x="1082" y="1138"/>
                  <a:pt x="1124" y="1138"/>
                </a:cubicBezTo>
                <a:cubicBezTo>
                  <a:pt x="1571" y="1138"/>
                  <a:pt x="1704" y="459"/>
                  <a:pt x="1217" y="320"/>
                </a:cubicBezTo>
                <a:cubicBezTo>
                  <a:pt x="1027" y="263"/>
                  <a:pt x="837" y="168"/>
                  <a:pt x="685" y="54"/>
                </a:cubicBezTo>
                <a:cubicBezTo>
                  <a:pt x="618" y="17"/>
                  <a:pt x="547" y="0"/>
                  <a:pt x="47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-3053075" y="2924650"/>
            <a:ext cx="51650" cy="33950"/>
          </a:xfrm>
          <a:custGeom>
            <a:avLst/>
            <a:gdLst/>
            <a:ahLst/>
            <a:cxnLst/>
            <a:rect l="l" t="t" r="r" b="b"/>
            <a:pathLst>
              <a:path w="2066" h="1358" extrusionOk="0">
                <a:moveTo>
                  <a:pt x="629" y="1"/>
                </a:moveTo>
                <a:cubicBezTo>
                  <a:pt x="294" y="1"/>
                  <a:pt x="0" y="436"/>
                  <a:pt x="333" y="739"/>
                </a:cubicBezTo>
                <a:cubicBezTo>
                  <a:pt x="580" y="1025"/>
                  <a:pt x="960" y="1082"/>
                  <a:pt x="1265" y="1291"/>
                </a:cubicBezTo>
                <a:cubicBezTo>
                  <a:pt x="1339" y="1338"/>
                  <a:pt x="1413" y="1358"/>
                  <a:pt x="1482" y="1358"/>
                </a:cubicBezTo>
                <a:cubicBezTo>
                  <a:pt x="1835" y="1358"/>
                  <a:pt x="2065" y="826"/>
                  <a:pt x="1683" y="587"/>
                </a:cubicBezTo>
                <a:cubicBezTo>
                  <a:pt x="1455" y="416"/>
                  <a:pt x="1113" y="378"/>
                  <a:pt x="941" y="150"/>
                </a:cubicBezTo>
                <a:cubicBezTo>
                  <a:pt x="845" y="45"/>
                  <a:pt x="735" y="1"/>
                  <a:pt x="629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-3126675" y="2995950"/>
            <a:ext cx="45350" cy="30025"/>
          </a:xfrm>
          <a:custGeom>
            <a:avLst/>
            <a:gdLst/>
            <a:ahLst/>
            <a:cxnLst/>
            <a:rect l="l" t="t" r="r" b="b"/>
            <a:pathLst>
              <a:path w="1814" h="1201" extrusionOk="0">
                <a:moveTo>
                  <a:pt x="593" y="1"/>
                </a:moveTo>
                <a:cubicBezTo>
                  <a:pt x="228" y="1"/>
                  <a:pt x="0" y="495"/>
                  <a:pt x="348" y="760"/>
                </a:cubicBezTo>
                <a:lnTo>
                  <a:pt x="1051" y="1159"/>
                </a:lnTo>
                <a:cubicBezTo>
                  <a:pt x="1115" y="1188"/>
                  <a:pt x="1176" y="1201"/>
                  <a:pt x="1234" y="1201"/>
                </a:cubicBezTo>
                <a:cubicBezTo>
                  <a:pt x="1593" y="1201"/>
                  <a:pt x="1814" y="701"/>
                  <a:pt x="1470" y="455"/>
                </a:cubicBezTo>
                <a:lnTo>
                  <a:pt x="766" y="37"/>
                </a:lnTo>
                <a:cubicBezTo>
                  <a:pt x="706" y="12"/>
                  <a:pt x="648" y="1"/>
                  <a:pt x="593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-3007150" y="2823400"/>
            <a:ext cx="35575" cy="23575"/>
          </a:xfrm>
          <a:custGeom>
            <a:avLst/>
            <a:gdLst/>
            <a:ahLst/>
            <a:cxnLst/>
            <a:rect l="l" t="t" r="r" b="b"/>
            <a:pathLst>
              <a:path w="1423" h="943" extrusionOk="0">
                <a:moveTo>
                  <a:pt x="619" y="1"/>
                </a:moveTo>
                <a:cubicBezTo>
                  <a:pt x="243" y="1"/>
                  <a:pt x="1" y="591"/>
                  <a:pt x="455" y="795"/>
                </a:cubicBezTo>
                <a:lnTo>
                  <a:pt x="550" y="852"/>
                </a:lnTo>
                <a:cubicBezTo>
                  <a:pt x="637" y="916"/>
                  <a:pt x="724" y="943"/>
                  <a:pt x="804" y="943"/>
                </a:cubicBezTo>
                <a:cubicBezTo>
                  <a:pt x="1180" y="943"/>
                  <a:pt x="1423" y="352"/>
                  <a:pt x="968" y="148"/>
                </a:cubicBezTo>
                <a:lnTo>
                  <a:pt x="873" y="91"/>
                </a:lnTo>
                <a:cubicBezTo>
                  <a:pt x="786" y="28"/>
                  <a:pt x="700" y="1"/>
                  <a:pt x="619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-3009625" y="2766600"/>
            <a:ext cx="27700" cy="20200"/>
          </a:xfrm>
          <a:custGeom>
            <a:avLst/>
            <a:gdLst/>
            <a:ahLst/>
            <a:cxnLst/>
            <a:rect l="l" t="t" r="r" b="b"/>
            <a:pathLst>
              <a:path w="1108" h="808" extrusionOk="0">
                <a:moveTo>
                  <a:pt x="581" y="1"/>
                </a:moveTo>
                <a:cubicBezTo>
                  <a:pt x="221" y="1"/>
                  <a:pt x="0" y="503"/>
                  <a:pt x="345" y="766"/>
                </a:cubicBezTo>
                <a:cubicBezTo>
                  <a:pt x="408" y="794"/>
                  <a:pt x="469" y="807"/>
                  <a:pt x="527" y="807"/>
                </a:cubicBezTo>
                <a:cubicBezTo>
                  <a:pt x="887" y="807"/>
                  <a:pt x="1107" y="305"/>
                  <a:pt x="763" y="43"/>
                </a:cubicBezTo>
                <a:cubicBezTo>
                  <a:pt x="700" y="14"/>
                  <a:pt x="639" y="1"/>
                  <a:pt x="581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21"/>
          <p:cNvGrpSpPr/>
          <p:nvPr/>
        </p:nvGrpSpPr>
        <p:grpSpPr>
          <a:xfrm>
            <a:off x="-46954" y="-1807"/>
            <a:ext cx="9187040" cy="5145310"/>
            <a:chOff x="-46954" y="-1807"/>
            <a:chExt cx="9187040" cy="5145310"/>
          </a:xfrm>
        </p:grpSpPr>
        <p:grpSp>
          <p:nvGrpSpPr>
            <p:cNvPr id="394" name="Google Shape;394;p21"/>
            <p:cNvGrpSpPr/>
            <p:nvPr/>
          </p:nvGrpSpPr>
          <p:grpSpPr>
            <a:xfrm flipH="1">
              <a:off x="7848237" y="0"/>
              <a:ext cx="1291848" cy="1291997"/>
              <a:chOff x="0" y="0"/>
              <a:chExt cx="1291848" cy="1291997"/>
            </a:xfrm>
          </p:grpSpPr>
          <p:sp>
            <p:nvSpPr>
              <p:cNvPr id="395" name="Google Shape;395;p21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21"/>
            <p:cNvGrpSpPr/>
            <p:nvPr/>
          </p:nvGrpSpPr>
          <p:grpSpPr>
            <a:xfrm rot="10800000" flipH="1">
              <a:off x="-3920" y="1095125"/>
              <a:ext cx="4047930" cy="4048378"/>
              <a:chOff x="0" y="0"/>
              <a:chExt cx="4047930" cy="4048378"/>
            </a:xfrm>
          </p:grpSpPr>
          <p:sp>
            <p:nvSpPr>
              <p:cNvPr id="400" name="Google Shape;400;p21"/>
              <p:cNvSpPr/>
              <p:nvPr/>
            </p:nvSpPr>
            <p:spPr>
              <a:xfrm>
                <a:off x="0" y="0"/>
                <a:ext cx="4047930" cy="4048378"/>
              </a:xfrm>
              <a:custGeom>
                <a:avLst/>
                <a:gdLst/>
                <a:ahLst/>
                <a:cxnLst/>
                <a:rect l="l" t="t" r="r" b="b"/>
                <a:pathLst>
                  <a:path w="27145" h="27148" extrusionOk="0">
                    <a:moveTo>
                      <a:pt x="26334" y="1"/>
                    </a:moveTo>
                    <a:lnTo>
                      <a:pt x="0" y="26334"/>
                    </a:lnTo>
                    <a:lnTo>
                      <a:pt x="0" y="27147"/>
                    </a:lnTo>
                    <a:lnTo>
                      <a:pt x="2714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0" y="0"/>
                <a:ext cx="3703606" cy="3703606"/>
              </a:xfrm>
              <a:custGeom>
                <a:avLst/>
                <a:gdLst/>
                <a:ahLst/>
                <a:cxnLst/>
                <a:rect l="l" t="t" r="r" b="b"/>
                <a:pathLst>
                  <a:path w="24836" h="24836" extrusionOk="0">
                    <a:moveTo>
                      <a:pt x="24025" y="1"/>
                    </a:moveTo>
                    <a:lnTo>
                      <a:pt x="0" y="24025"/>
                    </a:lnTo>
                    <a:lnTo>
                      <a:pt x="0" y="24836"/>
                    </a:lnTo>
                    <a:lnTo>
                      <a:pt x="24835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0" y="0"/>
                <a:ext cx="3359283" cy="3359283"/>
              </a:xfrm>
              <a:custGeom>
                <a:avLst/>
                <a:gdLst/>
                <a:ahLst/>
                <a:cxnLst/>
                <a:rect l="l" t="t" r="r" b="b"/>
                <a:pathLst>
                  <a:path w="22527" h="22527" extrusionOk="0">
                    <a:moveTo>
                      <a:pt x="21713" y="1"/>
                    </a:moveTo>
                    <a:lnTo>
                      <a:pt x="0" y="21713"/>
                    </a:lnTo>
                    <a:lnTo>
                      <a:pt x="0" y="22526"/>
                    </a:lnTo>
                    <a:lnTo>
                      <a:pt x="22527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0" y="0"/>
                <a:ext cx="3014511" cy="3014511"/>
              </a:xfrm>
              <a:custGeom>
                <a:avLst/>
                <a:gdLst/>
                <a:ahLst/>
                <a:cxnLst/>
                <a:rect l="l" t="t" r="r" b="b"/>
                <a:pathLst>
                  <a:path w="20215" h="20215" extrusionOk="0">
                    <a:moveTo>
                      <a:pt x="19404" y="1"/>
                    </a:moveTo>
                    <a:lnTo>
                      <a:pt x="0" y="19404"/>
                    </a:lnTo>
                    <a:lnTo>
                      <a:pt x="0" y="20215"/>
                    </a:lnTo>
                    <a:lnTo>
                      <a:pt x="2021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0" y="0"/>
                <a:ext cx="2670187" cy="267018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7906" extrusionOk="0">
                    <a:moveTo>
                      <a:pt x="17092" y="1"/>
                    </a:moveTo>
                    <a:lnTo>
                      <a:pt x="0" y="17092"/>
                    </a:lnTo>
                    <a:lnTo>
                      <a:pt x="0" y="17905"/>
                    </a:lnTo>
                    <a:lnTo>
                      <a:pt x="17906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0" y="0"/>
                <a:ext cx="2325416" cy="2325267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5593" extrusionOk="0">
                    <a:moveTo>
                      <a:pt x="14783" y="1"/>
                    </a:moveTo>
                    <a:lnTo>
                      <a:pt x="0" y="14783"/>
                    </a:lnTo>
                    <a:lnTo>
                      <a:pt x="0" y="15593"/>
                    </a:lnTo>
                    <a:lnTo>
                      <a:pt x="1559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0" y="0"/>
                <a:ext cx="1980943" cy="1981092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13285" extrusionOk="0">
                    <a:moveTo>
                      <a:pt x="12470" y="1"/>
                    </a:moveTo>
                    <a:lnTo>
                      <a:pt x="0" y="12474"/>
                    </a:lnTo>
                    <a:lnTo>
                      <a:pt x="0" y="13284"/>
                    </a:lnTo>
                    <a:lnTo>
                      <a:pt x="1328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0" y="0"/>
                <a:ext cx="1636321" cy="1636769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10976" extrusionOk="0">
                    <a:moveTo>
                      <a:pt x="10162" y="1"/>
                    </a:moveTo>
                    <a:lnTo>
                      <a:pt x="0" y="10161"/>
                    </a:lnTo>
                    <a:lnTo>
                      <a:pt x="0" y="10975"/>
                    </a:lnTo>
                    <a:lnTo>
                      <a:pt x="1097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" name="Google Shape;412;p21"/>
            <p:cNvSpPr/>
            <p:nvPr/>
          </p:nvSpPr>
          <p:spPr>
            <a:xfrm flipH="1">
              <a:off x="-4065" y="0"/>
              <a:ext cx="2765775" cy="4375552"/>
            </a:xfrm>
            <a:custGeom>
              <a:avLst/>
              <a:gdLst/>
              <a:ahLst/>
              <a:cxnLst/>
              <a:rect l="l" t="t" r="r" b="b"/>
              <a:pathLst>
                <a:path w="18547" h="29342" extrusionOk="0">
                  <a:moveTo>
                    <a:pt x="10796" y="1"/>
                  </a:moveTo>
                  <a:lnTo>
                    <a:pt x="0" y="10796"/>
                  </a:lnTo>
                  <a:lnTo>
                    <a:pt x="18546" y="29341"/>
                  </a:lnTo>
                  <a:lnTo>
                    <a:pt x="18546" y="24500"/>
                  </a:lnTo>
                  <a:lnTo>
                    <a:pt x="4842" y="10796"/>
                  </a:lnTo>
                  <a:lnTo>
                    <a:pt x="1563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 flipH="1">
              <a:off x="6008747" y="-1807"/>
              <a:ext cx="2375748" cy="1187649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 flipH="1">
              <a:off x="6614404" y="-1807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 flipH="1">
              <a:off x="-46942" y="-1807"/>
              <a:ext cx="2150029" cy="4261088"/>
            </a:xfrm>
            <a:custGeom>
              <a:avLst/>
              <a:gdLst/>
              <a:ahLst/>
              <a:cxnLst/>
              <a:rect l="l" t="t" r="r" b="b"/>
              <a:pathLst>
                <a:path w="14345" h="28430" extrusionOk="0">
                  <a:moveTo>
                    <a:pt x="14088" y="1"/>
                  </a:moveTo>
                  <a:lnTo>
                    <a:pt x="0" y="14087"/>
                  </a:lnTo>
                  <a:lnTo>
                    <a:pt x="14345" y="28429"/>
                  </a:lnTo>
                  <a:lnTo>
                    <a:pt x="14345" y="25805"/>
                  </a:lnTo>
                  <a:lnTo>
                    <a:pt x="2628" y="14087"/>
                  </a:lnTo>
                  <a:lnTo>
                    <a:pt x="14345" y="2367"/>
                  </a:lnTo>
                  <a:lnTo>
                    <a:pt x="1434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 flipH="1">
              <a:off x="-46954" y="851468"/>
              <a:ext cx="1258243" cy="2516036"/>
            </a:xfrm>
            <a:custGeom>
              <a:avLst/>
              <a:gdLst/>
              <a:ahLst/>
              <a:cxnLst/>
              <a:rect l="l" t="t" r="r" b="b"/>
              <a:pathLst>
                <a:path w="8395" h="16787" extrusionOk="0">
                  <a:moveTo>
                    <a:pt x="8395" y="0"/>
                  </a:moveTo>
                  <a:lnTo>
                    <a:pt x="1" y="8394"/>
                  </a:lnTo>
                  <a:lnTo>
                    <a:pt x="8395" y="16786"/>
                  </a:lnTo>
                  <a:lnTo>
                    <a:pt x="8395" y="14579"/>
                  </a:lnTo>
                  <a:lnTo>
                    <a:pt x="2208" y="8394"/>
                  </a:lnTo>
                  <a:lnTo>
                    <a:pt x="8395" y="2207"/>
                  </a:lnTo>
                  <a:lnTo>
                    <a:pt x="839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21"/>
          <p:cNvSpPr txBox="1">
            <a:spLocks noGrp="1"/>
          </p:cNvSpPr>
          <p:nvPr>
            <p:ph type="body" idx="1"/>
          </p:nvPr>
        </p:nvSpPr>
        <p:spPr>
          <a:xfrm>
            <a:off x="724200" y="1152475"/>
            <a:ext cx="769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023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"/>
          <p:cNvGrpSpPr/>
          <p:nvPr/>
        </p:nvGrpSpPr>
        <p:grpSpPr>
          <a:xfrm>
            <a:off x="-25945" y="-12"/>
            <a:ext cx="9169940" cy="6057927"/>
            <a:chOff x="-25945" y="-12"/>
            <a:chExt cx="9169940" cy="6057927"/>
          </a:xfrm>
        </p:grpSpPr>
        <p:grpSp>
          <p:nvGrpSpPr>
            <p:cNvPr id="68" name="Google Shape;68;p3"/>
            <p:cNvGrpSpPr/>
            <p:nvPr/>
          </p:nvGrpSpPr>
          <p:grpSpPr>
            <a:xfrm>
              <a:off x="792127" y="0"/>
              <a:ext cx="5884208" cy="6057915"/>
              <a:chOff x="792127" y="0"/>
              <a:chExt cx="5884208" cy="605791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792127" y="3737122"/>
                <a:ext cx="3779957" cy="2320793"/>
              </a:xfrm>
              <a:custGeom>
                <a:avLst/>
                <a:gdLst/>
                <a:ahLst/>
                <a:cxnLst/>
                <a:rect l="l" t="t" r="r" b="b"/>
                <a:pathLst>
                  <a:path w="25348" h="15563" extrusionOk="0">
                    <a:moveTo>
                      <a:pt x="15562" y="0"/>
                    </a:moveTo>
                    <a:lnTo>
                      <a:pt x="0" y="15562"/>
                    </a:lnTo>
                    <a:lnTo>
                      <a:pt x="3530" y="15562"/>
                    </a:lnTo>
                    <a:lnTo>
                      <a:pt x="15562" y="3530"/>
                    </a:lnTo>
                    <a:lnTo>
                      <a:pt x="23581" y="11548"/>
                    </a:lnTo>
                    <a:lnTo>
                      <a:pt x="25347" y="9785"/>
                    </a:lnTo>
                    <a:lnTo>
                      <a:pt x="1556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417725" y="0"/>
                <a:ext cx="2258609" cy="1129156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7572" extrusionOk="0">
                    <a:moveTo>
                      <a:pt x="0" y="1"/>
                    </a:moveTo>
                    <a:lnTo>
                      <a:pt x="7571" y="7571"/>
                    </a:lnTo>
                    <a:lnTo>
                      <a:pt x="15146" y="1"/>
                    </a:lnTo>
                    <a:lnTo>
                      <a:pt x="12339" y="1"/>
                    </a:lnTo>
                    <a:lnTo>
                      <a:pt x="7571" y="4764"/>
                    </a:lnTo>
                    <a:lnTo>
                      <a:pt x="28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 rot="5400000" flipH="1">
              <a:off x="-594431" y="849209"/>
              <a:ext cx="2325428" cy="1188455"/>
              <a:chOff x="2869147" y="3685156"/>
              <a:chExt cx="3405723" cy="1740561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2869147" y="3685156"/>
                <a:ext cx="3405723" cy="1740556"/>
              </a:xfrm>
              <a:custGeom>
                <a:avLst/>
                <a:gdLst/>
                <a:ahLst/>
                <a:cxnLst/>
                <a:rect l="l" t="t" r="r" b="b"/>
                <a:pathLst>
                  <a:path w="22723" h="11613" extrusionOk="0">
                    <a:moveTo>
                      <a:pt x="11361" y="1"/>
                    </a:moveTo>
                    <a:lnTo>
                      <a:pt x="0" y="11358"/>
                    </a:lnTo>
                    <a:lnTo>
                      <a:pt x="254" y="11612"/>
                    </a:lnTo>
                    <a:lnTo>
                      <a:pt x="1854" y="11612"/>
                    </a:lnTo>
                    <a:lnTo>
                      <a:pt x="1600" y="11358"/>
                    </a:lnTo>
                    <a:lnTo>
                      <a:pt x="11361" y="1597"/>
                    </a:lnTo>
                    <a:lnTo>
                      <a:pt x="21122" y="11358"/>
                    </a:lnTo>
                    <a:lnTo>
                      <a:pt x="20868" y="11612"/>
                    </a:lnTo>
                    <a:lnTo>
                      <a:pt x="22468" y="11612"/>
                    </a:lnTo>
                    <a:lnTo>
                      <a:pt x="22723" y="11358"/>
                    </a:lnTo>
                    <a:lnTo>
                      <a:pt x="113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3346671" y="4162229"/>
                <a:ext cx="2450538" cy="1263488"/>
              </a:xfrm>
              <a:custGeom>
                <a:avLst/>
                <a:gdLst/>
                <a:ahLst/>
                <a:cxnLst/>
                <a:rect l="l" t="t" r="r" b="b"/>
                <a:pathLst>
                  <a:path w="16350" h="8430" extrusionOk="0">
                    <a:moveTo>
                      <a:pt x="8175" y="1"/>
                    </a:moveTo>
                    <a:lnTo>
                      <a:pt x="0" y="8175"/>
                    </a:lnTo>
                    <a:lnTo>
                      <a:pt x="255" y="8429"/>
                    </a:lnTo>
                    <a:lnTo>
                      <a:pt x="1208" y="8429"/>
                    </a:lnTo>
                    <a:lnTo>
                      <a:pt x="953" y="8175"/>
                    </a:lnTo>
                    <a:lnTo>
                      <a:pt x="8175" y="957"/>
                    </a:lnTo>
                    <a:lnTo>
                      <a:pt x="15397" y="8175"/>
                    </a:lnTo>
                    <a:lnTo>
                      <a:pt x="15143" y="8429"/>
                    </a:lnTo>
                    <a:lnTo>
                      <a:pt x="16096" y="8429"/>
                    </a:lnTo>
                    <a:lnTo>
                      <a:pt x="16349" y="8175"/>
                    </a:lnTo>
                    <a:lnTo>
                      <a:pt x="817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3"/>
            <p:cNvGrpSpPr/>
            <p:nvPr/>
          </p:nvGrpSpPr>
          <p:grpSpPr>
            <a:xfrm rot="10800000">
              <a:off x="5837800" y="1772868"/>
              <a:ext cx="3306195" cy="3368826"/>
              <a:chOff x="0" y="0"/>
              <a:chExt cx="3306195" cy="3368826"/>
            </a:xfrm>
          </p:grpSpPr>
          <p:grpSp>
            <p:nvGrpSpPr>
              <p:cNvPr id="75" name="Google Shape;75;p3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76" name="Google Shape;76;p3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3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3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" name="Google Shape;83;p3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 rot="10800000" flipH="1">
              <a:off x="755588" y="3955848"/>
              <a:ext cx="2375748" cy="1187649"/>
              <a:chOff x="751263" y="-1807"/>
              <a:chExt cx="2375748" cy="1187649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751263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356936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3"/>
            <p:cNvSpPr/>
            <p:nvPr/>
          </p:nvSpPr>
          <p:spPr>
            <a:xfrm flipH="1">
              <a:off x="3989749" y="-12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2204045" y="2876875"/>
            <a:ext cx="4736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472397" y="3454675"/>
            <a:ext cx="6199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1811600" y="1351100"/>
            <a:ext cx="5520900" cy="9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7134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724200" y="2013325"/>
            <a:ext cx="3987000" cy="17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ctrTitle"/>
          </p:nvPr>
        </p:nvSpPr>
        <p:spPr>
          <a:xfrm>
            <a:off x="724200" y="1263775"/>
            <a:ext cx="3987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4" name="Google Shape;94;p4"/>
          <p:cNvGrpSpPr/>
          <p:nvPr/>
        </p:nvGrpSpPr>
        <p:grpSpPr>
          <a:xfrm rot="10800000" flipH="1">
            <a:off x="-3" y="3849693"/>
            <a:ext cx="3131339" cy="1293804"/>
            <a:chOff x="-4328" y="-1807"/>
            <a:chExt cx="3131339" cy="1293804"/>
          </a:xfrm>
        </p:grpSpPr>
        <p:grpSp>
          <p:nvGrpSpPr>
            <p:cNvPr id="95" name="Google Shape;95;p4"/>
            <p:cNvGrpSpPr/>
            <p:nvPr/>
          </p:nvGrpSpPr>
          <p:grpSpPr>
            <a:xfrm>
              <a:off x="-4328" y="0"/>
              <a:ext cx="1291848" cy="1291997"/>
              <a:chOff x="0" y="0"/>
              <a:chExt cx="1291848" cy="1291997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" name="Google Shape;100;p4"/>
            <p:cNvSpPr/>
            <p:nvPr/>
          </p:nvSpPr>
          <p:spPr>
            <a:xfrm>
              <a:off x="751263" y="-1807"/>
              <a:ext cx="2375748" cy="1187649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356936" y="-1807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ctrTitle" idx="2"/>
          </p:nvPr>
        </p:nvSpPr>
        <p:spPr>
          <a:xfrm>
            <a:off x="1221175" y="2226275"/>
            <a:ext cx="3056400" cy="7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1"/>
          </p:nvPr>
        </p:nvSpPr>
        <p:spPr>
          <a:xfrm>
            <a:off x="1221150" y="2957178"/>
            <a:ext cx="3056400" cy="12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ctrTitle" idx="3"/>
          </p:nvPr>
        </p:nvSpPr>
        <p:spPr>
          <a:xfrm>
            <a:off x="4866450" y="2226275"/>
            <a:ext cx="3056400" cy="7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ubTitle" idx="4"/>
          </p:nvPr>
        </p:nvSpPr>
        <p:spPr>
          <a:xfrm>
            <a:off x="4866425" y="2957178"/>
            <a:ext cx="3056400" cy="12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5"/>
          <p:cNvGrpSpPr/>
          <p:nvPr/>
        </p:nvGrpSpPr>
        <p:grpSpPr>
          <a:xfrm rot="10800000" flipH="1">
            <a:off x="-39575" y="1772868"/>
            <a:ext cx="3306195" cy="3368826"/>
            <a:chOff x="0" y="0"/>
            <a:chExt cx="3306195" cy="3368826"/>
          </a:xfrm>
        </p:grpSpPr>
        <p:grpSp>
          <p:nvGrpSpPr>
            <p:cNvPr id="109" name="Google Shape;109;p5"/>
            <p:cNvGrpSpPr/>
            <p:nvPr/>
          </p:nvGrpSpPr>
          <p:grpSpPr>
            <a:xfrm>
              <a:off x="0" y="0"/>
              <a:ext cx="2325416" cy="2325267"/>
              <a:chOff x="0" y="0"/>
              <a:chExt cx="2325416" cy="2325267"/>
            </a:xfrm>
          </p:grpSpPr>
          <p:sp>
            <p:nvSpPr>
              <p:cNvPr id="110" name="Google Shape;110;p5"/>
              <p:cNvSpPr/>
              <p:nvPr/>
            </p:nvSpPr>
            <p:spPr>
              <a:xfrm>
                <a:off x="0" y="0"/>
                <a:ext cx="2325416" cy="2325267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5593" extrusionOk="0">
                    <a:moveTo>
                      <a:pt x="14783" y="1"/>
                    </a:moveTo>
                    <a:lnTo>
                      <a:pt x="0" y="14783"/>
                    </a:lnTo>
                    <a:lnTo>
                      <a:pt x="0" y="15593"/>
                    </a:lnTo>
                    <a:lnTo>
                      <a:pt x="1559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0" y="0"/>
                <a:ext cx="1980943" cy="1981092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13285" extrusionOk="0">
                    <a:moveTo>
                      <a:pt x="12470" y="1"/>
                    </a:moveTo>
                    <a:lnTo>
                      <a:pt x="0" y="12474"/>
                    </a:lnTo>
                    <a:lnTo>
                      <a:pt x="0" y="13284"/>
                    </a:lnTo>
                    <a:lnTo>
                      <a:pt x="1328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0" y="0"/>
                <a:ext cx="1636321" cy="1636769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10976" extrusionOk="0">
                    <a:moveTo>
                      <a:pt x="10162" y="1"/>
                    </a:moveTo>
                    <a:lnTo>
                      <a:pt x="0" y="10161"/>
                    </a:lnTo>
                    <a:lnTo>
                      <a:pt x="0" y="10975"/>
                    </a:lnTo>
                    <a:lnTo>
                      <a:pt x="1097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5"/>
            <p:cNvSpPr/>
            <p:nvPr/>
          </p:nvSpPr>
          <p:spPr>
            <a:xfrm>
              <a:off x="0" y="0"/>
              <a:ext cx="3306195" cy="3368826"/>
            </a:xfrm>
            <a:custGeom>
              <a:avLst/>
              <a:gdLst/>
              <a:ahLst/>
              <a:cxnLst/>
              <a:rect l="l" t="t" r="r" b="b"/>
              <a:pathLst>
                <a:path w="22171" h="22591" extrusionOk="0">
                  <a:moveTo>
                    <a:pt x="15514" y="1"/>
                  </a:moveTo>
                  <a:lnTo>
                    <a:pt x="20064" y="4551"/>
                  </a:lnTo>
                  <a:lnTo>
                    <a:pt x="4130" y="20482"/>
                  </a:lnTo>
                  <a:lnTo>
                    <a:pt x="0" y="16353"/>
                  </a:lnTo>
                  <a:lnTo>
                    <a:pt x="0" y="18458"/>
                  </a:lnTo>
                  <a:lnTo>
                    <a:pt x="4130" y="22591"/>
                  </a:lnTo>
                  <a:lnTo>
                    <a:pt x="22170" y="4551"/>
                  </a:lnTo>
                  <a:lnTo>
                    <a:pt x="1762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9"/>
          <p:cNvGrpSpPr/>
          <p:nvPr/>
        </p:nvGrpSpPr>
        <p:grpSpPr>
          <a:xfrm flipH="1">
            <a:off x="-25945" y="-12"/>
            <a:ext cx="9169940" cy="6057927"/>
            <a:chOff x="-25945" y="-12"/>
            <a:chExt cx="9169940" cy="6057927"/>
          </a:xfrm>
        </p:grpSpPr>
        <p:grpSp>
          <p:nvGrpSpPr>
            <p:cNvPr id="168" name="Google Shape;168;p9"/>
            <p:cNvGrpSpPr/>
            <p:nvPr/>
          </p:nvGrpSpPr>
          <p:grpSpPr>
            <a:xfrm>
              <a:off x="792127" y="0"/>
              <a:ext cx="5884208" cy="6057915"/>
              <a:chOff x="792127" y="0"/>
              <a:chExt cx="5884208" cy="6057915"/>
            </a:xfrm>
          </p:grpSpPr>
          <p:sp>
            <p:nvSpPr>
              <p:cNvPr id="169" name="Google Shape;169;p9"/>
              <p:cNvSpPr/>
              <p:nvPr/>
            </p:nvSpPr>
            <p:spPr>
              <a:xfrm>
                <a:off x="792127" y="3737122"/>
                <a:ext cx="3779957" cy="2320793"/>
              </a:xfrm>
              <a:custGeom>
                <a:avLst/>
                <a:gdLst/>
                <a:ahLst/>
                <a:cxnLst/>
                <a:rect l="l" t="t" r="r" b="b"/>
                <a:pathLst>
                  <a:path w="25348" h="15563" extrusionOk="0">
                    <a:moveTo>
                      <a:pt x="15562" y="0"/>
                    </a:moveTo>
                    <a:lnTo>
                      <a:pt x="0" y="15562"/>
                    </a:lnTo>
                    <a:lnTo>
                      <a:pt x="3530" y="15562"/>
                    </a:lnTo>
                    <a:lnTo>
                      <a:pt x="15562" y="3530"/>
                    </a:lnTo>
                    <a:lnTo>
                      <a:pt x="23581" y="11548"/>
                    </a:lnTo>
                    <a:lnTo>
                      <a:pt x="25347" y="9785"/>
                    </a:lnTo>
                    <a:lnTo>
                      <a:pt x="1556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4417725" y="0"/>
                <a:ext cx="2258609" cy="1129156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7572" extrusionOk="0">
                    <a:moveTo>
                      <a:pt x="0" y="1"/>
                    </a:moveTo>
                    <a:lnTo>
                      <a:pt x="7571" y="7571"/>
                    </a:lnTo>
                    <a:lnTo>
                      <a:pt x="15146" y="1"/>
                    </a:lnTo>
                    <a:lnTo>
                      <a:pt x="12339" y="1"/>
                    </a:lnTo>
                    <a:lnTo>
                      <a:pt x="7571" y="4764"/>
                    </a:lnTo>
                    <a:lnTo>
                      <a:pt x="28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9"/>
            <p:cNvGrpSpPr/>
            <p:nvPr/>
          </p:nvGrpSpPr>
          <p:grpSpPr>
            <a:xfrm rot="5400000" flipH="1">
              <a:off x="-594431" y="849209"/>
              <a:ext cx="2325428" cy="1188455"/>
              <a:chOff x="2869147" y="3685156"/>
              <a:chExt cx="3405723" cy="1740561"/>
            </a:xfrm>
          </p:grpSpPr>
          <p:sp>
            <p:nvSpPr>
              <p:cNvPr id="172" name="Google Shape;172;p9"/>
              <p:cNvSpPr/>
              <p:nvPr/>
            </p:nvSpPr>
            <p:spPr>
              <a:xfrm>
                <a:off x="2869147" y="3685156"/>
                <a:ext cx="3405723" cy="1740556"/>
              </a:xfrm>
              <a:custGeom>
                <a:avLst/>
                <a:gdLst/>
                <a:ahLst/>
                <a:cxnLst/>
                <a:rect l="l" t="t" r="r" b="b"/>
                <a:pathLst>
                  <a:path w="22723" h="11613" extrusionOk="0">
                    <a:moveTo>
                      <a:pt x="11361" y="1"/>
                    </a:moveTo>
                    <a:lnTo>
                      <a:pt x="0" y="11358"/>
                    </a:lnTo>
                    <a:lnTo>
                      <a:pt x="254" y="11612"/>
                    </a:lnTo>
                    <a:lnTo>
                      <a:pt x="1854" y="11612"/>
                    </a:lnTo>
                    <a:lnTo>
                      <a:pt x="1600" y="11358"/>
                    </a:lnTo>
                    <a:lnTo>
                      <a:pt x="11361" y="1597"/>
                    </a:lnTo>
                    <a:lnTo>
                      <a:pt x="21122" y="11358"/>
                    </a:lnTo>
                    <a:lnTo>
                      <a:pt x="20868" y="11612"/>
                    </a:lnTo>
                    <a:lnTo>
                      <a:pt x="22468" y="11612"/>
                    </a:lnTo>
                    <a:lnTo>
                      <a:pt x="22723" y="11358"/>
                    </a:lnTo>
                    <a:lnTo>
                      <a:pt x="113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3346671" y="4162229"/>
                <a:ext cx="2450538" cy="1263488"/>
              </a:xfrm>
              <a:custGeom>
                <a:avLst/>
                <a:gdLst/>
                <a:ahLst/>
                <a:cxnLst/>
                <a:rect l="l" t="t" r="r" b="b"/>
                <a:pathLst>
                  <a:path w="16350" h="8430" extrusionOk="0">
                    <a:moveTo>
                      <a:pt x="8175" y="1"/>
                    </a:moveTo>
                    <a:lnTo>
                      <a:pt x="0" y="8175"/>
                    </a:lnTo>
                    <a:lnTo>
                      <a:pt x="255" y="8429"/>
                    </a:lnTo>
                    <a:lnTo>
                      <a:pt x="1208" y="8429"/>
                    </a:lnTo>
                    <a:lnTo>
                      <a:pt x="953" y="8175"/>
                    </a:lnTo>
                    <a:lnTo>
                      <a:pt x="8175" y="957"/>
                    </a:lnTo>
                    <a:lnTo>
                      <a:pt x="15397" y="8175"/>
                    </a:lnTo>
                    <a:lnTo>
                      <a:pt x="15143" y="8429"/>
                    </a:lnTo>
                    <a:lnTo>
                      <a:pt x="16096" y="8429"/>
                    </a:lnTo>
                    <a:lnTo>
                      <a:pt x="16349" y="8175"/>
                    </a:lnTo>
                    <a:lnTo>
                      <a:pt x="817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9"/>
            <p:cNvGrpSpPr/>
            <p:nvPr/>
          </p:nvGrpSpPr>
          <p:grpSpPr>
            <a:xfrm rot="10800000">
              <a:off x="5837800" y="1772868"/>
              <a:ext cx="3306195" cy="3368826"/>
              <a:chOff x="0" y="0"/>
              <a:chExt cx="3306195" cy="3368826"/>
            </a:xfrm>
          </p:grpSpPr>
          <p:grpSp>
            <p:nvGrpSpPr>
              <p:cNvPr id="175" name="Google Shape;175;p9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176" name="Google Shape;176;p9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9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9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9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9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9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9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3" name="Google Shape;183;p9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 rot="10800000" flipH="1">
              <a:off x="755588" y="3955848"/>
              <a:ext cx="2375748" cy="1187649"/>
              <a:chOff x="751263" y="-1807"/>
              <a:chExt cx="2375748" cy="1187649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751263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1356936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187;p9"/>
            <p:cNvSpPr/>
            <p:nvPr/>
          </p:nvSpPr>
          <p:spPr>
            <a:xfrm flipH="1">
              <a:off x="3989749" y="-12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9"/>
          <p:cNvSpPr txBox="1">
            <a:spLocks noGrp="1"/>
          </p:cNvSpPr>
          <p:nvPr>
            <p:ph type="ctrTitle"/>
          </p:nvPr>
        </p:nvSpPr>
        <p:spPr>
          <a:xfrm>
            <a:off x="744972" y="2876875"/>
            <a:ext cx="4736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1"/>
          </p:nvPr>
        </p:nvSpPr>
        <p:spPr>
          <a:xfrm>
            <a:off x="744972" y="3454675"/>
            <a:ext cx="6199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title" idx="2" hasCustomPrompt="1"/>
          </p:nvPr>
        </p:nvSpPr>
        <p:spPr>
          <a:xfrm>
            <a:off x="744972" y="1351100"/>
            <a:ext cx="5520900" cy="9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2"/>
          <p:cNvGrpSpPr/>
          <p:nvPr/>
        </p:nvGrpSpPr>
        <p:grpSpPr>
          <a:xfrm>
            <a:off x="-4328" y="-1807"/>
            <a:ext cx="3131339" cy="1293804"/>
            <a:chOff x="-4328" y="-1807"/>
            <a:chExt cx="3131339" cy="1293804"/>
          </a:xfrm>
        </p:grpSpPr>
        <p:grpSp>
          <p:nvGrpSpPr>
            <p:cNvPr id="220" name="Google Shape;220;p12"/>
            <p:cNvGrpSpPr/>
            <p:nvPr/>
          </p:nvGrpSpPr>
          <p:grpSpPr>
            <a:xfrm>
              <a:off x="-4328" y="0"/>
              <a:ext cx="1291848" cy="1291997"/>
              <a:chOff x="0" y="0"/>
              <a:chExt cx="1291848" cy="1291997"/>
            </a:xfrm>
          </p:grpSpPr>
          <p:sp>
            <p:nvSpPr>
              <p:cNvPr id="221" name="Google Shape;221;p12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2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2"/>
            <p:cNvSpPr/>
            <p:nvPr/>
          </p:nvSpPr>
          <p:spPr>
            <a:xfrm>
              <a:off x="751263" y="-1807"/>
              <a:ext cx="2375748" cy="1187649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1356936" y="-1807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2"/>
          <p:cNvSpPr txBox="1">
            <a:spLocks noGrp="1"/>
          </p:cNvSpPr>
          <p:nvPr>
            <p:ph type="ctrTitle"/>
          </p:nvPr>
        </p:nvSpPr>
        <p:spPr>
          <a:xfrm>
            <a:off x="724200" y="3281682"/>
            <a:ext cx="22539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subTitle" idx="1"/>
          </p:nvPr>
        </p:nvSpPr>
        <p:spPr>
          <a:xfrm>
            <a:off x="724200" y="4032300"/>
            <a:ext cx="2253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12"/>
          <p:cNvSpPr txBox="1">
            <a:spLocks noGrp="1"/>
          </p:cNvSpPr>
          <p:nvPr>
            <p:ph type="title" idx="2" hasCustomPrompt="1"/>
          </p:nvPr>
        </p:nvSpPr>
        <p:spPr>
          <a:xfrm>
            <a:off x="724200" y="2897800"/>
            <a:ext cx="2253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230" name="Google Shape;230;p12"/>
          <p:cNvGrpSpPr/>
          <p:nvPr/>
        </p:nvGrpSpPr>
        <p:grpSpPr>
          <a:xfrm rot="10800000">
            <a:off x="6012672" y="3849693"/>
            <a:ext cx="3131339" cy="1293804"/>
            <a:chOff x="-4328" y="-1807"/>
            <a:chExt cx="3131339" cy="1293804"/>
          </a:xfrm>
        </p:grpSpPr>
        <p:grpSp>
          <p:nvGrpSpPr>
            <p:cNvPr id="231" name="Google Shape;231;p12"/>
            <p:cNvGrpSpPr/>
            <p:nvPr/>
          </p:nvGrpSpPr>
          <p:grpSpPr>
            <a:xfrm>
              <a:off x="-4328" y="0"/>
              <a:ext cx="1291848" cy="1291997"/>
              <a:chOff x="0" y="0"/>
              <a:chExt cx="1291848" cy="1291997"/>
            </a:xfrm>
          </p:grpSpPr>
          <p:sp>
            <p:nvSpPr>
              <p:cNvPr id="232" name="Google Shape;232;p12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" name="Google Shape;236;p12"/>
            <p:cNvSpPr/>
            <p:nvPr/>
          </p:nvSpPr>
          <p:spPr>
            <a:xfrm>
              <a:off x="751263" y="-1807"/>
              <a:ext cx="2375748" cy="1187649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1356936" y="-1807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2"/>
          <p:cNvSpPr txBox="1">
            <a:spLocks noGrp="1"/>
          </p:cNvSpPr>
          <p:nvPr>
            <p:ph type="ctrTitle" idx="3"/>
          </p:nvPr>
        </p:nvSpPr>
        <p:spPr>
          <a:xfrm>
            <a:off x="3445124" y="3281675"/>
            <a:ext cx="15231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2"/>
          <p:cNvSpPr txBox="1">
            <a:spLocks noGrp="1"/>
          </p:cNvSpPr>
          <p:nvPr>
            <p:ph type="subTitle" idx="4"/>
          </p:nvPr>
        </p:nvSpPr>
        <p:spPr>
          <a:xfrm>
            <a:off x="3445104" y="4032300"/>
            <a:ext cx="2253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12"/>
          <p:cNvSpPr txBox="1">
            <a:spLocks noGrp="1"/>
          </p:cNvSpPr>
          <p:nvPr>
            <p:ph type="title" idx="5" hasCustomPrompt="1"/>
          </p:nvPr>
        </p:nvSpPr>
        <p:spPr>
          <a:xfrm>
            <a:off x="3445104" y="2897800"/>
            <a:ext cx="2253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2"/>
          <p:cNvSpPr txBox="1">
            <a:spLocks noGrp="1"/>
          </p:cNvSpPr>
          <p:nvPr>
            <p:ph type="ctrTitle" idx="6"/>
          </p:nvPr>
        </p:nvSpPr>
        <p:spPr>
          <a:xfrm>
            <a:off x="3445091" y="922738"/>
            <a:ext cx="22539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12"/>
          <p:cNvSpPr txBox="1">
            <a:spLocks noGrp="1"/>
          </p:cNvSpPr>
          <p:nvPr>
            <p:ph type="subTitle" idx="7"/>
          </p:nvPr>
        </p:nvSpPr>
        <p:spPr>
          <a:xfrm>
            <a:off x="3445091" y="1673356"/>
            <a:ext cx="2253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2"/>
          <p:cNvSpPr txBox="1">
            <a:spLocks noGrp="1"/>
          </p:cNvSpPr>
          <p:nvPr>
            <p:ph type="title" idx="8" hasCustomPrompt="1"/>
          </p:nvPr>
        </p:nvSpPr>
        <p:spPr>
          <a:xfrm>
            <a:off x="3445091" y="538856"/>
            <a:ext cx="2253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12"/>
          <p:cNvSpPr txBox="1">
            <a:spLocks noGrp="1"/>
          </p:cNvSpPr>
          <p:nvPr>
            <p:ph type="ctrTitle" idx="9"/>
          </p:nvPr>
        </p:nvSpPr>
        <p:spPr>
          <a:xfrm>
            <a:off x="6165995" y="922738"/>
            <a:ext cx="22539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2"/>
          <p:cNvSpPr txBox="1">
            <a:spLocks noGrp="1"/>
          </p:cNvSpPr>
          <p:nvPr>
            <p:ph type="subTitle" idx="13"/>
          </p:nvPr>
        </p:nvSpPr>
        <p:spPr>
          <a:xfrm>
            <a:off x="6165995" y="1673356"/>
            <a:ext cx="2253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12"/>
          <p:cNvSpPr txBox="1">
            <a:spLocks noGrp="1"/>
          </p:cNvSpPr>
          <p:nvPr>
            <p:ph type="title" idx="14" hasCustomPrompt="1"/>
          </p:nvPr>
        </p:nvSpPr>
        <p:spPr>
          <a:xfrm>
            <a:off x="6165995" y="538856"/>
            <a:ext cx="2253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7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ctrTitle"/>
          </p:nvPr>
        </p:nvSpPr>
        <p:spPr>
          <a:xfrm>
            <a:off x="2362200" y="3145575"/>
            <a:ext cx="4419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249" name="Google Shape;249;p13"/>
          <p:cNvGrpSpPr/>
          <p:nvPr/>
        </p:nvGrpSpPr>
        <p:grpSpPr>
          <a:xfrm>
            <a:off x="0" y="-1807"/>
            <a:ext cx="9143995" cy="5145308"/>
            <a:chOff x="0" y="-1807"/>
            <a:chExt cx="9143995" cy="514530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0" y="-1807"/>
              <a:ext cx="3306195" cy="3370633"/>
              <a:chOff x="0" y="-1807"/>
              <a:chExt cx="3306195" cy="3370633"/>
            </a:xfrm>
          </p:grpSpPr>
          <p:grpSp>
            <p:nvGrpSpPr>
              <p:cNvPr id="251" name="Google Shape;251;p13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252" name="Google Shape;252;p13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13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13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13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13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13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9" name="Google Shape;259;p13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13"/>
            <p:cNvGrpSpPr/>
            <p:nvPr/>
          </p:nvGrpSpPr>
          <p:grpSpPr>
            <a:xfrm rot="10800000">
              <a:off x="5837800" y="1772868"/>
              <a:ext cx="3306195" cy="3370633"/>
              <a:chOff x="0" y="-1807"/>
              <a:chExt cx="3306195" cy="3370633"/>
            </a:xfrm>
          </p:grpSpPr>
          <p:grpSp>
            <p:nvGrpSpPr>
              <p:cNvPr id="263" name="Google Shape;263;p13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264" name="Google Shape;264;p13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13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13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13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3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3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1" name="Google Shape;271;p13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4" name="Google Shape;274;p13"/>
          <p:cNvSpPr txBox="1">
            <a:spLocks noGrp="1"/>
          </p:cNvSpPr>
          <p:nvPr>
            <p:ph type="subTitle" idx="1"/>
          </p:nvPr>
        </p:nvSpPr>
        <p:spPr>
          <a:xfrm flipH="1">
            <a:off x="2021100" y="2122625"/>
            <a:ext cx="5101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ONLY_1_2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4" name="Google Shape;304;p16"/>
          <p:cNvGrpSpPr/>
          <p:nvPr/>
        </p:nvGrpSpPr>
        <p:grpSpPr>
          <a:xfrm rot="-5400000" flipH="1">
            <a:off x="7434694" y="3094503"/>
            <a:ext cx="2325428" cy="1188455"/>
            <a:chOff x="2869147" y="3685156"/>
            <a:chExt cx="3405723" cy="1740561"/>
          </a:xfrm>
        </p:grpSpPr>
        <p:sp>
          <p:nvSpPr>
            <p:cNvPr id="305" name="Google Shape;305;p16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16"/>
          <p:cNvGrpSpPr/>
          <p:nvPr/>
        </p:nvGrpSpPr>
        <p:grpSpPr>
          <a:xfrm flipH="1">
            <a:off x="6839554" y="-9528"/>
            <a:ext cx="2325416" cy="2325267"/>
            <a:chOff x="0" y="0"/>
            <a:chExt cx="2325416" cy="2325267"/>
          </a:xfrm>
        </p:grpSpPr>
        <p:sp>
          <p:nvSpPr>
            <p:cNvPr id="308" name="Google Shape;308;p16"/>
            <p:cNvSpPr/>
            <p:nvPr/>
          </p:nvSpPr>
          <p:spPr>
            <a:xfrm>
              <a:off x="0" y="0"/>
              <a:ext cx="2325416" cy="2325267"/>
            </a:xfrm>
            <a:custGeom>
              <a:avLst/>
              <a:gdLst/>
              <a:ahLst/>
              <a:cxnLst/>
              <a:rect l="l" t="t" r="r" b="b"/>
              <a:pathLst>
                <a:path w="15594" h="15593" extrusionOk="0">
                  <a:moveTo>
                    <a:pt x="14783" y="1"/>
                  </a:moveTo>
                  <a:lnTo>
                    <a:pt x="0" y="14783"/>
                  </a:lnTo>
                  <a:lnTo>
                    <a:pt x="0" y="15593"/>
                  </a:lnTo>
                  <a:lnTo>
                    <a:pt x="1559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0" y="0"/>
              <a:ext cx="1980943" cy="1981092"/>
            </a:xfrm>
            <a:custGeom>
              <a:avLst/>
              <a:gdLst/>
              <a:ahLst/>
              <a:cxnLst/>
              <a:rect l="l" t="t" r="r" b="b"/>
              <a:pathLst>
                <a:path w="13284" h="13285" extrusionOk="0">
                  <a:moveTo>
                    <a:pt x="12470" y="1"/>
                  </a:moveTo>
                  <a:lnTo>
                    <a:pt x="0" y="12474"/>
                  </a:lnTo>
                  <a:lnTo>
                    <a:pt x="0" y="13284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0" y="0"/>
              <a:ext cx="1636321" cy="1636769"/>
            </a:xfrm>
            <a:custGeom>
              <a:avLst/>
              <a:gdLst/>
              <a:ahLst/>
              <a:cxnLst/>
              <a:rect l="l" t="t" r="r" b="b"/>
              <a:pathLst>
                <a:path w="10973" h="10976" extrusionOk="0">
                  <a:moveTo>
                    <a:pt x="10162" y="1"/>
                  </a:moveTo>
                  <a:lnTo>
                    <a:pt x="0" y="10161"/>
                  </a:lnTo>
                  <a:lnTo>
                    <a:pt x="0" y="10975"/>
                  </a:lnTo>
                  <a:lnTo>
                    <a:pt x="1097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0" y="0"/>
              <a:ext cx="1291848" cy="1291997"/>
            </a:xfrm>
            <a:custGeom>
              <a:avLst/>
              <a:gdLst/>
              <a:ahLst/>
              <a:cxnLst/>
              <a:rect l="l" t="t" r="r" b="b"/>
              <a:pathLst>
                <a:path w="8663" h="8664" extrusionOk="0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0" y="0"/>
              <a:ext cx="947226" cy="947524"/>
            </a:xfrm>
            <a:custGeom>
              <a:avLst/>
              <a:gdLst/>
              <a:ahLst/>
              <a:cxnLst/>
              <a:rect l="l" t="t" r="r" b="b"/>
              <a:pathLst>
                <a:path w="6352" h="6354" extrusionOk="0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0" y="0"/>
              <a:ext cx="602753" cy="602902"/>
            </a:xfrm>
            <a:custGeom>
              <a:avLst/>
              <a:gdLst/>
              <a:ahLst/>
              <a:cxnLst/>
              <a:rect l="l" t="t" r="r" b="b"/>
              <a:pathLst>
                <a:path w="4042" h="4043" extrusionOk="0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0" y="0"/>
              <a:ext cx="257982" cy="258429"/>
            </a:xfrm>
            <a:custGeom>
              <a:avLst/>
              <a:gdLst/>
              <a:ahLst/>
              <a:cxnLst/>
              <a:rect l="l" t="t" r="r" b="b"/>
              <a:pathLst>
                <a:path w="1730" h="1733" extrusionOk="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6"/>
          <p:cNvGrpSpPr/>
          <p:nvPr/>
        </p:nvGrpSpPr>
        <p:grpSpPr>
          <a:xfrm rot="10800000" flipH="1">
            <a:off x="12" y="3849693"/>
            <a:ext cx="1291848" cy="1291997"/>
            <a:chOff x="0" y="0"/>
            <a:chExt cx="1291848" cy="1291997"/>
          </a:xfrm>
        </p:grpSpPr>
        <p:sp>
          <p:nvSpPr>
            <p:cNvPr id="316" name="Google Shape;316;p16"/>
            <p:cNvSpPr/>
            <p:nvPr/>
          </p:nvSpPr>
          <p:spPr>
            <a:xfrm>
              <a:off x="0" y="0"/>
              <a:ext cx="1291848" cy="1291997"/>
            </a:xfrm>
            <a:custGeom>
              <a:avLst/>
              <a:gdLst/>
              <a:ahLst/>
              <a:cxnLst/>
              <a:rect l="l" t="t" r="r" b="b"/>
              <a:pathLst>
                <a:path w="8663" h="8664" extrusionOk="0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0" y="0"/>
              <a:ext cx="947226" cy="947524"/>
            </a:xfrm>
            <a:custGeom>
              <a:avLst/>
              <a:gdLst/>
              <a:ahLst/>
              <a:cxnLst/>
              <a:rect l="l" t="t" r="r" b="b"/>
              <a:pathLst>
                <a:path w="6352" h="6354" extrusionOk="0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0" y="0"/>
              <a:ext cx="602753" cy="602902"/>
            </a:xfrm>
            <a:custGeom>
              <a:avLst/>
              <a:gdLst/>
              <a:ahLst/>
              <a:cxnLst/>
              <a:rect l="l" t="t" r="r" b="b"/>
              <a:pathLst>
                <a:path w="4042" h="4043" extrusionOk="0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0" y="0"/>
              <a:ext cx="257982" cy="258429"/>
            </a:xfrm>
            <a:custGeom>
              <a:avLst/>
              <a:gdLst/>
              <a:ahLst/>
              <a:cxnLst/>
              <a:rect l="l" t="t" r="r" b="b"/>
              <a:pathLst>
                <a:path w="1730" h="1733" extrusionOk="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_ONLY_1_2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22" name="Google Shape;322;p17"/>
          <p:cNvGrpSpPr/>
          <p:nvPr/>
        </p:nvGrpSpPr>
        <p:grpSpPr>
          <a:xfrm rot="5400000">
            <a:off x="-625033" y="3094503"/>
            <a:ext cx="2325428" cy="1188455"/>
            <a:chOff x="2869147" y="3685156"/>
            <a:chExt cx="3405723" cy="1740561"/>
          </a:xfrm>
        </p:grpSpPr>
        <p:sp>
          <p:nvSpPr>
            <p:cNvPr id="323" name="Google Shape;323;p17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7"/>
          <p:cNvGrpSpPr/>
          <p:nvPr/>
        </p:nvGrpSpPr>
        <p:grpSpPr>
          <a:xfrm>
            <a:off x="-29881" y="-9528"/>
            <a:ext cx="2325416" cy="2325267"/>
            <a:chOff x="0" y="0"/>
            <a:chExt cx="2325416" cy="2325267"/>
          </a:xfrm>
        </p:grpSpPr>
        <p:sp>
          <p:nvSpPr>
            <p:cNvPr id="326" name="Google Shape;326;p17"/>
            <p:cNvSpPr/>
            <p:nvPr/>
          </p:nvSpPr>
          <p:spPr>
            <a:xfrm>
              <a:off x="0" y="0"/>
              <a:ext cx="2325416" cy="2325267"/>
            </a:xfrm>
            <a:custGeom>
              <a:avLst/>
              <a:gdLst/>
              <a:ahLst/>
              <a:cxnLst/>
              <a:rect l="l" t="t" r="r" b="b"/>
              <a:pathLst>
                <a:path w="15594" h="15593" extrusionOk="0">
                  <a:moveTo>
                    <a:pt x="14783" y="1"/>
                  </a:moveTo>
                  <a:lnTo>
                    <a:pt x="0" y="14783"/>
                  </a:lnTo>
                  <a:lnTo>
                    <a:pt x="0" y="15593"/>
                  </a:lnTo>
                  <a:lnTo>
                    <a:pt x="1559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0" y="0"/>
              <a:ext cx="1980943" cy="1981092"/>
            </a:xfrm>
            <a:custGeom>
              <a:avLst/>
              <a:gdLst/>
              <a:ahLst/>
              <a:cxnLst/>
              <a:rect l="l" t="t" r="r" b="b"/>
              <a:pathLst>
                <a:path w="13284" h="13285" extrusionOk="0">
                  <a:moveTo>
                    <a:pt x="12470" y="1"/>
                  </a:moveTo>
                  <a:lnTo>
                    <a:pt x="0" y="12474"/>
                  </a:lnTo>
                  <a:lnTo>
                    <a:pt x="0" y="13284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0" y="0"/>
              <a:ext cx="1636321" cy="1636769"/>
            </a:xfrm>
            <a:custGeom>
              <a:avLst/>
              <a:gdLst/>
              <a:ahLst/>
              <a:cxnLst/>
              <a:rect l="l" t="t" r="r" b="b"/>
              <a:pathLst>
                <a:path w="10973" h="10976" extrusionOk="0">
                  <a:moveTo>
                    <a:pt x="10162" y="1"/>
                  </a:moveTo>
                  <a:lnTo>
                    <a:pt x="0" y="10161"/>
                  </a:lnTo>
                  <a:lnTo>
                    <a:pt x="0" y="10975"/>
                  </a:lnTo>
                  <a:lnTo>
                    <a:pt x="1097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0" y="0"/>
              <a:ext cx="1291848" cy="1291997"/>
            </a:xfrm>
            <a:custGeom>
              <a:avLst/>
              <a:gdLst/>
              <a:ahLst/>
              <a:cxnLst/>
              <a:rect l="l" t="t" r="r" b="b"/>
              <a:pathLst>
                <a:path w="8663" h="8664" extrusionOk="0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0" y="0"/>
              <a:ext cx="947226" cy="947524"/>
            </a:xfrm>
            <a:custGeom>
              <a:avLst/>
              <a:gdLst/>
              <a:ahLst/>
              <a:cxnLst/>
              <a:rect l="l" t="t" r="r" b="b"/>
              <a:pathLst>
                <a:path w="6352" h="6354" extrusionOk="0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0" y="0"/>
              <a:ext cx="602753" cy="602902"/>
            </a:xfrm>
            <a:custGeom>
              <a:avLst/>
              <a:gdLst/>
              <a:ahLst/>
              <a:cxnLst/>
              <a:rect l="l" t="t" r="r" b="b"/>
              <a:pathLst>
                <a:path w="4042" h="4043" extrusionOk="0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0" y="0"/>
              <a:ext cx="257982" cy="258429"/>
            </a:xfrm>
            <a:custGeom>
              <a:avLst/>
              <a:gdLst/>
              <a:ahLst/>
              <a:cxnLst/>
              <a:rect l="l" t="t" r="r" b="b"/>
              <a:pathLst>
                <a:path w="1730" h="1733" extrusionOk="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7"/>
          <p:cNvGrpSpPr/>
          <p:nvPr/>
        </p:nvGrpSpPr>
        <p:grpSpPr>
          <a:xfrm flipH="1">
            <a:off x="7852162" y="-9532"/>
            <a:ext cx="1291848" cy="1291997"/>
            <a:chOff x="0" y="0"/>
            <a:chExt cx="1291848" cy="1291997"/>
          </a:xfrm>
        </p:grpSpPr>
        <p:sp>
          <p:nvSpPr>
            <p:cNvPr id="334" name="Google Shape;334;p17"/>
            <p:cNvSpPr/>
            <p:nvPr/>
          </p:nvSpPr>
          <p:spPr>
            <a:xfrm>
              <a:off x="0" y="0"/>
              <a:ext cx="1291848" cy="1291997"/>
            </a:xfrm>
            <a:custGeom>
              <a:avLst/>
              <a:gdLst/>
              <a:ahLst/>
              <a:cxnLst/>
              <a:rect l="l" t="t" r="r" b="b"/>
              <a:pathLst>
                <a:path w="8663" h="8664" extrusionOk="0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0" y="0"/>
              <a:ext cx="947226" cy="947524"/>
            </a:xfrm>
            <a:custGeom>
              <a:avLst/>
              <a:gdLst/>
              <a:ahLst/>
              <a:cxnLst/>
              <a:rect l="l" t="t" r="r" b="b"/>
              <a:pathLst>
                <a:path w="6352" h="6354" extrusionOk="0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0" y="0"/>
              <a:ext cx="602753" cy="602902"/>
            </a:xfrm>
            <a:custGeom>
              <a:avLst/>
              <a:gdLst/>
              <a:ahLst/>
              <a:cxnLst/>
              <a:rect l="l" t="t" r="r" b="b"/>
              <a:pathLst>
                <a:path w="4042" h="4043" extrusionOk="0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0" y="0"/>
              <a:ext cx="257982" cy="258429"/>
            </a:xfrm>
            <a:custGeom>
              <a:avLst/>
              <a:gdLst/>
              <a:ahLst/>
              <a:cxnLst/>
              <a:rect l="l" t="t" r="r" b="b"/>
              <a:pathLst>
                <a:path w="1730" h="1733" extrusionOk="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12539"/>
            </a:gs>
            <a:gs pos="50000">
              <a:srgbClr val="012539"/>
            </a:gs>
            <a:gs pos="100000">
              <a:srgbClr val="000000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exend Deca"/>
              <a:buNone/>
              <a:defRPr sz="28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verpass ExtraLight"/>
              <a:buChar char="●"/>
              <a:defRPr sz="1800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○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■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●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○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■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●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○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verpass ExtraLight"/>
              <a:buChar char="■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59" r:id="rId6"/>
    <p:sldLayoutId id="2147483662" r:id="rId7"/>
    <p:sldLayoutId id="2147483663" r:id="rId8"/>
    <p:sldLayoutId id="2147483670" r:id="rId9"/>
    <p:sldLayoutId id="2147483671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8"/>
          <p:cNvSpPr txBox="1">
            <a:spLocks noGrp="1"/>
          </p:cNvSpPr>
          <p:nvPr>
            <p:ph type="ctrTitle"/>
          </p:nvPr>
        </p:nvSpPr>
        <p:spPr>
          <a:xfrm>
            <a:off x="1923536" y="1976117"/>
            <a:ext cx="5749800" cy="16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 err="1"/>
              <a:t>Hearthbeat</a:t>
            </a:r>
            <a:r>
              <a:rPr lang="fr-FR" sz="3600" dirty="0"/>
              <a:t> and Saturation </a:t>
            </a:r>
            <a:r>
              <a:rPr lang="fr-FR" sz="3600" dirty="0" err="1"/>
              <a:t>level</a:t>
            </a:r>
            <a:r>
              <a:rPr lang="fr-FR" sz="3600" dirty="0"/>
              <a:t> monitor</a:t>
            </a:r>
            <a:endParaRPr sz="3600" dirty="0"/>
          </a:p>
        </p:txBody>
      </p:sp>
      <p:sp>
        <p:nvSpPr>
          <p:cNvPr id="505" name="Google Shape;505;p28"/>
          <p:cNvSpPr txBox="1">
            <a:spLocks noGrp="1"/>
          </p:cNvSpPr>
          <p:nvPr>
            <p:ph type="subTitle" idx="1"/>
          </p:nvPr>
        </p:nvSpPr>
        <p:spPr>
          <a:xfrm>
            <a:off x="-612974" y="4308878"/>
            <a:ext cx="49074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Marie-Estelle GOUNALANE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Indrajit RAJASOORIAR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1014E6-666E-48E2-A923-188CBF9C6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36" t="12812" r="23485" b="24216"/>
          <a:stretch/>
        </p:blipFill>
        <p:spPr>
          <a:xfrm>
            <a:off x="3689405" y="373710"/>
            <a:ext cx="1725433" cy="18367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9C15-6A05-4842-9E40-B19613B47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the device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2D1DB-3F4D-41CC-8EA9-E30781026F62}"/>
              </a:ext>
            </a:extLst>
          </p:cNvPr>
          <p:cNvSpPr txBox="1"/>
          <p:nvPr/>
        </p:nvSpPr>
        <p:spPr>
          <a:xfrm>
            <a:off x="861237" y="1813509"/>
            <a:ext cx="57522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>
                <a:solidFill>
                  <a:srgbClr val="FFFFFF"/>
                </a:solidFill>
                <a:latin typeface="Overpass ExtraLight"/>
                <a:sym typeface="Overpass ExtraLight"/>
              </a:rPr>
              <a:t>Not precise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verpass ExtraLight"/>
              <a:sym typeface="Overpass Extra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>
                <a:solidFill>
                  <a:srgbClr val="FFFFFF"/>
                </a:solidFill>
                <a:latin typeface="Overpass ExtraLight"/>
                <a:sym typeface="Overpass ExtraLight"/>
              </a:rPr>
              <a:t>Delay between the time when the measurement is performed and the output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tabLst/>
              <a:defRPr/>
            </a:pPr>
            <a:endParaRPr lang="en-US" sz="1800" dirty="0">
              <a:solidFill>
                <a:srgbClr val="FFFFFF"/>
              </a:solidFill>
              <a:latin typeface="Overpass ExtraLight"/>
              <a:sym typeface="Overpass Extra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verpass ExtraLight"/>
                <a:sym typeface="Overpass ExtraLight"/>
              </a:rPr>
              <a:t>Takes time to stabilize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DCEBE-E72A-4264-BA22-CEA6BE7257C7}"/>
              </a:ext>
            </a:extLst>
          </p:cNvPr>
          <p:cNvSpPr txBox="1"/>
          <p:nvPr/>
        </p:nvSpPr>
        <p:spPr>
          <a:xfrm>
            <a:off x="304800" y="4604321"/>
            <a:ext cx="40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6470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5E62-FA31-4877-8EA4-CB8CE1B27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Contribution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0956D-47E0-4841-9DC6-E71CD15B91C9}"/>
              </a:ext>
            </a:extLst>
          </p:cNvPr>
          <p:cNvSpPr txBox="1"/>
          <p:nvPr/>
        </p:nvSpPr>
        <p:spPr>
          <a:xfrm>
            <a:off x="762000" y="1491447"/>
            <a:ext cx="61341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Overpass ExtraLight"/>
                <a:sym typeface="Overpass ExtraLight"/>
              </a:rPr>
              <a:t>Estelle : Assembly, Hardware, Arduino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verpass ExtraLight"/>
              <a:sym typeface="Overpass Extra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verpass ExtraLight"/>
                <a:sym typeface="Overpass ExtraLight"/>
              </a:rPr>
              <a:t>Indrajit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verpass ExtraLight"/>
                <a:sym typeface="Overpass ExtraLight"/>
              </a:rPr>
              <a:t> : Configuration Node Red, Design dashboard, Arduino Code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85A74-87DB-4A7F-A121-8BED53013AA0}"/>
              </a:ext>
            </a:extLst>
          </p:cNvPr>
          <p:cNvSpPr txBox="1"/>
          <p:nvPr/>
        </p:nvSpPr>
        <p:spPr>
          <a:xfrm>
            <a:off x="288925" y="4572000"/>
            <a:ext cx="549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992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9"/>
          <p:cNvSpPr txBox="1">
            <a:spLocks noGrp="1"/>
          </p:cNvSpPr>
          <p:nvPr>
            <p:ph type="body" idx="1"/>
          </p:nvPr>
        </p:nvSpPr>
        <p:spPr>
          <a:xfrm>
            <a:off x="724200" y="1152475"/>
            <a:ext cx="769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</a:rPr>
              <a:t>More precise measurement (age, weight….)</a:t>
            </a:r>
          </a:p>
          <a:p>
            <a:pPr lvl="0" indent="-45720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</a:rPr>
              <a:t>Cloud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511" name="Google Shape;511;p29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8"/>
          <p:cNvSpPr txBox="1">
            <a:spLocks noGrp="1"/>
          </p:cNvSpPr>
          <p:nvPr>
            <p:ph type="ctrTitle"/>
          </p:nvPr>
        </p:nvSpPr>
        <p:spPr>
          <a:xfrm>
            <a:off x="1989637" y="914850"/>
            <a:ext cx="5749800" cy="16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 err="1"/>
              <a:t>Thanks</a:t>
            </a:r>
            <a:r>
              <a:rPr lang="fr-FR" sz="3600" dirty="0"/>
              <a:t>!</a:t>
            </a:r>
            <a:endParaRPr sz="3600" dirty="0"/>
          </a:p>
        </p:txBody>
      </p:sp>
      <p:sp>
        <p:nvSpPr>
          <p:cNvPr id="505" name="Google Shape;505;p28"/>
          <p:cNvSpPr txBox="1">
            <a:spLocks noGrp="1"/>
          </p:cNvSpPr>
          <p:nvPr>
            <p:ph type="subTitle" idx="1"/>
          </p:nvPr>
        </p:nvSpPr>
        <p:spPr>
          <a:xfrm>
            <a:off x="2317513" y="2777534"/>
            <a:ext cx="49074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Any questions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05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>
            <a:spLocks noGrp="1"/>
          </p:cNvSpPr>
          <p:nvPr>
            <p:ph type="ctrTitle"/>
          </p:nvPr>
        </p:nvSpPr>
        <p:spPr>
          <a:xfrm>
            <a:off x="724105" y="1069417"/>
            <a:ext cx="22539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Description of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518" name="Google Shape;518;p30"/>
          <p:cNvSpPr txBox="1">
            <a:spLocks noGrp="1"/>
          </p:cNvSpPr>
          <p:nvPr>
            <p:ph type="title" idx="2"/>
          </p:nvPr>
        </p:nvSpPr>
        <p:spPr>
          <a:xfrm>
            <a:off x="724105" y="538856"/>
            <a:ext cx="2253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01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19" name="Google Shape;519;p30"/>
          <p:cNvSpPr txBox="1">
            <a:spLocks noGrp="1"/>
          </p:cNvSpPr>
          <p:nvPr>
            <p:ph type="ctrTitle" idx="3"/>
          </p:nvPr>
        </p:nvSpPr>
        <p:spPr>
          <a:xfrm>
            <a:off x="724105" y="3475600"/>
            <a:ext cx="15231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Component </a:t>
            </a:r>
            <a:r>
              <a:rPr lang="fr-FR" dirty="0" err="1"/>
              <a:t>list</a:t>
            </a:r>
            <a:endParaRPr dirty="0"/>
          </a:p>
        </p:txBody>
      </p:sp>
      <p:sp>
        <p:nvSpPr>
          <p:cNvPr id="521" name="Google Shape;521;p30"/>
          <p:cNvSpPr txBox="1">
            <a:spLocks noGrp="1"/>
          </p:cNvSpPr>
          <p:nvPr>
            <p:ph type="title" idx="5"/>
          </p:nvPr>
        </p:nvSpPr>
        <p:spPr>
          <a:xfrm>
            <a:off x="724105" y="2897800"/>
            <a:ext cx="2253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02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22" name="Google Shape;522;p30"/>
          <p:cNvSpPr txBox="1">
            <a:spLocks noGrp="1"/>
          </p:cNvSpPr>
          <p:nvPr>
            <p:ph type="ctrTitle" idx="6"/>
          </p:nvPr>
        </p:nvSpPr>
        <p:spPr>
          <a:xfrm>
            <a:off x="3445050" y="653017"/>
            <a:ext cx="22539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Software </a:t>
            </a:r>
            <a:r>
              <a:rPr lang="fr-FR" dirty="0" err="1"/>
              <a:t>side</a:t>
            </a:r>
            <a:endParaRPr lang="fr-FR" dirty="0"/>
          </a:p>
        </p:txBody>
      </p:sp>
      <p:sp>
        <p:nvSpPr>
          <p:cNvPr id="524" name="Google Shape;524;p30"/>
          <p:cNvSpPr txBox="1">
            <a:spLocks noGrp="1"/>
          </p:cNvSpPr>
          <p:nvPr>
            <p:ph type="title" idx="8"/>
          </p:nvPr>
        </p:nvSpPr>
        <p:spPr>
          <a:xfrm>
            <a:off x="3445091" y="538856"/>
            <a:ext cx="2253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03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25" name="Google Shape;525;p30"/>
          <p:cNvSpPr txBox="1">
            <a:spLocks noGrp="1"/>
          </p:cNvSpPr>
          <p:nvPr>
            <p:ph type="ctrTitle" idx="9"/>
          </p:nvPr>
        </p:nvSpPr>
        <p:spPr>
          <a:xfrm>
            <a:off x="6165995" y="1191679"/>
            <a:ext cx="2253900" cy="2941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527" name="Google Shape;527;p30"/>
          <p:cNvSpPr txBox="1">
            <a:spLocks noGrp="1"/>
          </p:cNvSpPr>
          <p:nvPr>
            <p:ph type="title" idx="14"/>
          </p:nvPr>
        </p:nvSpPr>
        <p:spPr>
          <a:xfrm>
            <a:off x="3445050" y="2847180"/>
            <a:ext cx="2253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04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3A2822-3857-419D-8AFA-DAB4A849EF27}"/>
              </a:ext>
            </a:extLst>
          </p:cNvPr>
          <p:cNvSpPr txBox="1"/>
          <p:nvPr/>
        </p:nvSpPr>
        <p:spPr>
          <a:xfrm>
            <a:off x="3445050" y="3567153"/>
            <a:ext cx="2253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exend Deca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t>Problem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t>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t>faced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t> &amp; alternative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B61E2-C22A-4CAB-B58A-1750DEBA5344}"/>
              </a:ext>
            </a:extLst>
          </p:cNvPr>
          <p:cNvSpPr txBox="1"/>
          <p:nvPr/>
        </p:nvSpPr>
        <p:spPr>
          <a:xfrm>
            <a:off x="6080842" y="555233"/>
            <a:ext cx="21382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exend Deca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>
                <a:ln>
                  <a:noFill/>
                </a:ln>
                <a:solidFill>
                  <a:srgbClr val="2BD2B8"/>
                </a:solidFill>
                <a:effectLst/>
                <a:uLnTx/>
                <a:uFillTx/>
                <a:latin typeface="Lexend Deca"/>
                <a:sym typeface="Lexend Deca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ctrTitle"/>
          </p:nvPr>
        </p:nvSpPr>
        <p:spPr>
          <a:xfrm>
            <a:off x="724200" y="1263775"/>
            <a:ext cx="3987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Description of the </a:t>
            </a:r>
            <a:r>
              <a:rPr lang="fr-FR" dirty="0" err="1"/>
              <a:t>project</a:t>
            </a:r>
            <a:endParaRPr dirty="0"/>
          </a:p>
        </p:txBody>
      </p:sp>
      <p:sp>
        <p:nvSpPr>
          <p:cNvPr id="533" name="Google Shape;533;p31"/>
          <p:cNvSpPr txBox="1">
            <a:spLocks noGrp="1"/>
          </p:cNvSpPr>
          <p:nvPr>
            <p:ph type="body" idx="1"/>
          </p:nvPr>
        </p:nvSpPr>
        <p:spPr>
          <a:xfrm>
            <a:off x="724200" y="2334026"/>
            <a:ext cx="3987000" cy="17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" dirty="0"/>
              <a:t>Measure the heartbeat and the saturation level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" dirty="0"/>
              <a:t>Notify the user if the measurements are abnormal</a:t>
            </a:r>
            <a:endParaRPr dirty="0"/>
          </a:p>
        </p:txBody>
      </p:sp>
      <p:pic>
        <p:nvPicPr>
          <p:cNvPr id="534" name="Google Shape;534;p31"/>
          <p:cNvPicPr preferRelativeResize="0"/>
          <p:nvPr/>
        </p:nvPicPr>
        <p:blipFill rotWithShape="1">
          <a:blip r:embed="rId3">
            <a:alphaModFix/>
          </a:blip>
          <a:srcRect l="3396" t="685" r="55884"/>
          <a:stretch/>
        </p:blipFill>
        <p:spPr>
          <a:xfrm>
            <a:off x="5980400" y="0"/>
            <a:ext cx="31636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2D05B2-6411-4C4E-BF2D-6AD592DFBDB0}"/>
              </a:ext>
            </a:extLst>
          </p:cNvPr>
          <p:cNvSpPr txBox="1"/>
          <p:nvPr/>
        </p:nvSpPr>
        <p:spPr>
          <a:xfrm>
            <a:off x="279400" y="4686300"/>
            <a:ext cx="4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9E3D61-5675-4127-A794-784A57F09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000" y="1679762"/>
            <a:ext cx="7353000" cy="1783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Heartbeat : The number of time a human heart, beat per unit of time</a:t>
            </a:r>
          </a:p>
          <a:p>
            <a:pPr marL="11430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Saturation oxygen : The level of oxygen that contains red cell before they get inside the lungs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1628ED-532B-41FD-968D-C6655E62B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0600" y="298575"/>
            <a:ext cx="3987000" cy="946200"/>
          </a:xfrm>
        </p:spPr>
        <p:txBody>
          <a:bodyPr/>
          <a:lstStyle/>
          <a:p>
            <a:r>
              <a:rPr lang="en-US" dirty="0"/>
              <a:t>Few definition…</a:t>
            </a:r>
          </a:p>
        </p:txBody>
      </p:sp>
    </p:spTree>
    <p:extLst>
      <p:ext uri="{BB962C8B-B14F-4D97-AF65-F5344CB8AC3E}">
        <p14:creationId xmlns:p14="http://schemas.microsoft.com/office/powerpoint/2010/main" val="102860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7"/>
          <p:cNvSpPr txBox="1">
            <a:spLocks noGrp="1"/>
          </p:cNvSpPr>
          <p:nvPr>
            <p:ph type="ctrTitle"/>
          </p:nvPr>
        </p:nvSpPr>
        <p:spPr>
          <a:xfrm>
            <a:off x="1693586" y="314428"/>
            <a:ext cx="5929957" cy="6318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Use case diagram</a:t>
            </a:r>
            <a:endParaRPr sz="30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BB260BB-08D1-4D54-9C83-8021BB9B4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814" y="946297"/>
            <a:ext cx="4444410" cy="3929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82AAF5-DE7A-4E29-9781-D1106471F79A}"/>
              </a:ext>
            </a:extLst>
          </p:cNvPr>
          <p:cNvSpPr txBox="1"/>
          <p:nvPr/>
        </p:nvSpPr>
        <p:spPr>
          <a:xfrm>
            <a:off x="285750" y="4567711"/>
            <a:ext cx="438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32;p31">
            <a:extLst>
              <a:ext uri="{FF2B5EF4-FFF2-40B4-BE49-F238E27FC236}">
                <a16:creationId xmlns:a16="http://schemas.microsoft.com/office/drawing/2014/main" id="{CA4EC014-D91A-464A-B0DC-EDDA3B20369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844993" y="395479"/>
            <a:ext cx="3466907" cy="718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Component List</a:t>
            </a:r>
            <a:endParaRPr sz="3000" dirty="0"/>
          </a:p>
        </p:txBody>
      </p:sp>
      <p:pic>
        <p:nvPicPr>
          <p:cNvPr id="1026" name="Picture 2" descr="ARDUINO UNO REV 3 [A000066]: Amazon.fr: High-tech">
            <a:extLst>
              <a:ext uri="{FF2B5EF4-FFF2-40B4-BE49-F238E27FC236}">
                <a16:creationId xmlns:a16="http://schemas.microsoft.com/office/drawing/2014/main" id="{201C4015-C402-4B3C-9E3C-C5C311DF1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03" y="1167973"/>
            <a:ext cx="1479514" cy="111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587;p34">
            <a:extLst>
              <a:ext uri="{FF2B5EF4-FFF2-40B4-BE49-F238E27FC236}">
                <a16:creationId xmlns:a16="http://schemas.microsoft.com/office/drawing/2014/main" id="{BA4B5FEB-FB6D-4387-8B68-9536C59A86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6210" y="2279196"/>
            <a:ext cx="2262300" cy="405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Arduino UNO</a:t>
            </a:r>
            <a:endParaRPr dirty="0"/>
          </a:p>
        </p:txBody>
      </p:sp>
      <p:pic>
        <p:nvPicPr>
          <p:cNvPr id="1028" name="Picture 4" descr="MAX30100 Pulse Oximeter SpO2 and Heart-Rate Sensor Module - PIC,8051,AVR  ,USB PROGRAMMER,DEVELOPMENT BOARDS - alselectro">
            <a:extLst>
              <a:ext uri="{FF2B5EF4-FFF2-40B4-BE49-F238E27FC236}">
                <a16:creationId xmlns:a16="http://schemas.microsoft.com/office/drawing/2014/main" id="{1C42026D-51C9-40AD-A6E0-6EB117FE1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451" y="1167973"/>
            <a:ext cx="1562549" cy="111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87;p34">
            <a:extLst>
              <a:ext uri="{FF2B5EF4-FFF2-40B4-BE49-F238E27FC236}">
                <a16:creationId xmlns:a16="http://schemas.microsoft.com/office/drawing/2014/main" id="{57C681C0-B5C3-4AF2-B93A-F73D4F66FD3C}"/>
              </a:ext>
            </a:extLst>
          </p:cNvPr>
          <p:cNvSpPr txBox="1">
            <a:spLocks/>
          </p:cNvSpPr>
          <p:nvPr/>
        </p:nvSpPr>
        <p:spPr>
          <a:xfrm>
            <a:off x="5331481" y="2325104"/>
            <a:ext cx="1719556" cy="40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verpass ExtraLight"/>
              <a:buNone/>
              <a:defRPr sz="18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9pPr>
          </a:lstStyle>
          <a:p>
            <a:pPr marL="0" indent="0"/>
            <a:r>
              <a:rPr lang="fr-FR" dirty="0"/>
              <a:t>2 LED</a:t>
            </a:r>
          </a:p>
        </p:txBody>
      </p:sp>
      <p:pic>
        <p:nvPicPr>
          <p:cNvPr id="1030" name="Picture 6" descr="Red Flashing 5mm LED">
            <a:extLst>
              <a:ext uri="{FF2B5EF4-FFF2-40B4-BE49-F238E27FC236}">
                <a16:creationId xmlns:a16="http://schemas.microsoft.com/office/drawing/2014/main" id="{B31808E6-615B-4954-8A54-7AD58899F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853" y="1167973"/>
            <a:ext cx="1176813" cy="111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587;p34">
            <a:extLst>
              <a:ext uri="{FF2B5EF4-FFF2-40B4-BE49-F238E27FC236}">
                <a16:creationId xmlns:a16="http://schemas.microsoft.com/office/drawing/2014/main" id="{A730BA08-A4E0-4A54-A85C-ADBDCEA04992}"/>
              </a:ext>
            </a:extLst>
          </p:cNvPr>
          <p:cNvSpPr txBox="1">
            <a:spLocks/>
          </p:cNvSpPr>
          <p:nvPr/>
        </p:nvSpPr>
        <p:spPr>
          <a:xfrm>
            <a:off x="2653647" y="2283917"/>
            <a:ext cx="2262300" cy="40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verpass ExtraLight"/>
              <a:buNone/>
              <a:defRPr sz="18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9pPr>
          </a:lstStyle>
          <a:p>
            <a:pPr marL="0" indent="0"/>
            <a:r>
              <a:rPr lang="fr-FR" dirty="0"/>
              <a:t>Max30100</a:t>
            </a:r>
          </a:p>
        </p:txBody>
      </p:sp>
      <p:pic>
        <p:nvPicPr>
          <p:cNvPr id="1032" name="Picture 8" descr="Resistors | Arduino Lesson 2. LEDs | Adafruit Learning System">
            <a:extLst>
              <a:ext uri="{FF2B5EF4-FFF2-40B4-BE49-F238E27FC236}">
                <a16:creationId xmlns:a16="http://schemas.microsoft.com/office/drawing/2014/main" id="{88C42037-8F14-4F72-91F9-4CD516A5B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773917" y="1556716"/>
            <a:ext cx="1111221" cy="3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587;p34">
            <a:extLst>
              <a:ext uri="{FF2B5EF4-FFF2-40B4-BE49-F238E27FC236}">
                <a16:creationId xmlns:a16="http://schemas.microsoft.com/office/drawing/2014/main" id="{36C7C3B4-AB00-467E-87C3-226106A0A5A8}"/>
              </a:ext>
            </a:extLst>
          </p:cNvPr>
          <p:cNvSpPr txBox="1">
            <a:spLocks/>
          </p:cNvSpPr>
          <p:nvPr/>
        </p:nvSpPr>
        <p:spPr>
          <a:xfrm>
            <a:off x="7424444" y="2325104"/>
            <a:ext cx="1719556" cy="40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verpass ExtraLight"/>
              <a:buNone/>
              <a:defRPr sz="18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9pPr>
          </a:lstStyle>
          <a:p>
            <a:pPr marL="0" indent="0"/>
            <a:r>
              <a:rPr lang="fr-FR" dirty="0"/>
              <a:t>2 10 kOhm Resistance</a:t>
            </a:r>
          </a:p>
        </p:txBody>
      </p:sp>
      <p:pic>
        <p:nvPicPr>
          <p:cNvPr id="1034" name="Picture 10" descr="Amazon.com: Aukru 40pcs 20cm Female to Female Breadboard Dupont Jumper Wires  Ribbon Cables for Arduino Raspberry pi: Computers &amp; Accessories">
            <a:extLst>
              <a:ext uri="{FF2B5EF4-FFF2-40B4-BE49-F238E27FC236}">
                <a16:creationId xmlns:a16="http://schemas.microsoft.com/office/drawing/2014/main" id="{BDCCF6DD-2206-4A55-9A4D-8F1D8B66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03" y="3242662"/>
            <a:ext cx="1479514" cy="114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587;p34">
            <a:extLst>
              <a:ext uri="{FF2B5EF4-FFF2-40B4-BE49-F238E27FC236}">
                <a16:creationId xmlns:a16="http://schemas.microsoft.com/office/drawing/2014/main" id="{84819209-C93F-4045-BCE8-408988BB465E}"/>
              </a:ext>
            </a:extLst>
          </p:cNvPr>
          <p:cNvSpPr txBox="1">
            <a:spLocks/>
          </p:cNvSpPr>
          <p:nvPr/>
        </p:nvSpPr>
        <p:spPr>
          <a:xfrm>
            <a:off x="193457" y="4475549"/>
            <a:ext cx="2262300" cy="40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verpass ExtraLight"/>
              <a:buNone/>
              <a:defRPr sz="18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9pPr>
          </a:lstStyle>
          <a:p>
            <a:pPr marL="0" indent="0"/>
            <a:r>
              <a:rPr lang="fr-FR" dirty="0"/>
              <a:t>10 </a:t>
            </a:r>
            <a:r>
              <a:rPr lang="fr-FR" dirty="0" err="1"/>
              <a:t>Wires</a:t>
            </a:r>
            <a:endParaRPr lang="fr-FR" dirty="0"/>
          </a:p>
        </p:txBody>
      </p:sp>
      <p:pic>
        <p:nvPicPr>
          <p:cNvPr id="1036" name="Picture 12" descr="Breadboard - Self-Adhesive (White) - PRT-12002 - SparkFun Electronics">
            <a:extLst>
              <a:ext uri="{FF2B5EF4-FFF2-40B4-BE49-F238E27FC236}">
                <a16:creationId xmlns:a16="http://schemas.microsoft.com/office/drawing/2014/main" id="{030899DE-EFC7-42CE-B4C3-3984D6623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047" y="3242662"/>
            <a:ext cx="1393500" cy="121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587;p34">
            <a:extLst>
              <a:ext uri="{FF2B5EF4-FFF2-40B4-BE49-F238E27FC236}">
                <a16:creationId xmlns:a16="http://schemas.microsoft.com/office/drawing/2014/main" id="{BDA8DC7F-ED7F-40BA-B775-53B3A899567A}"/>
              </a:ext>
            </a:extLst>
          </p:cNvPr>
          <p:cNvSpPr txBox="1">
            <a:spLocks/>
          </p:cNvSpPr>
          <p:nvPr/>
        </p:nvSpPr>
        <p:spPr>
          <a:xfrm>
            <a:off x="2653647" y="4503711"/>
            <a:ext cx="2262300" cy="40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verpass ExtraLight"/>
              <a:buNone/>
              <a:defRPr sz="18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9pPr>
          </a:lstStyle>
          <a:p>
            <a:pPr marL="0" indent="0"/>
            <a:r>
              <a:rPr lang="fr-FR" dirty="0" err="1"/>
              <a:t>Breadboard</a:t>
            </a:r>
            <a:endParaRPr lang="fr-FR" dirty="0"/>
          </a:p>
        </p:txBody>
      </p:sp>
      <p:pic>
        <p:nvPicPr>
          <p:cNvPr id="1038" name="Picture 14" descr="50cm USB Cable Type A to Type B for Arduino UNO R3/Mega2560">
            <a:extLst>
              <a:ext uri="{FF2B5EF4-FFF2-40B4-BE49-F238E27FC236}">
                <a16:creationId xmlns:a16="http://schemas.microsoft.com/office/drawing/2014/main" id="{8F0976DC-B5A2-431F-95CE-7E43AFEC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852" y="3188873"/>
            <a:ext cx="1211675" cy="121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587;p34">
            <a:extLst>
              <a:ext uri="{FF2B5EF4-FFF2-40B4-BE49-F238E27FC236}">
                <a16:creationId xmlns:a16="http://schemas.microsoft.com/office/drawing/2014/main" id="{01866172-5AEA-4418-8922-D7C04870FC7B}"/>
              </a:ext>
            </a:extLst>
          </p:cNvPr>
          <p:cNvSpPr txBox="1">
            <a:spLocks/>
          </p:cNvSpPr>
          <p:nvPr/>
        </p:nvSpPr>
        <p:spPr>
          <a:xfrm>
            <a:off x="5261044" y="4475549"/>
            <a:ext cx="1719556" cy="40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verpass ExtraLight"/>
              <a:buNone/>
              <a:defRPr sz="18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verpass ExtraLight"/>
              <a:buNone/>
              <a:defRPr sz="1400" b="0" i="0" u="none" strike="noStrike" cap="none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9pPr>
          </a:lstStyle>
          <a:p>
            <a:pPr marL="0" indent="0"/>
            <a:r>
              <a:rPr lang="fr-FR" dirty="0"/>
              <a:t>USB Cable UNO R3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626F07-28F8-4AA8-A2BB-F7BFA53A5BB3}"/>
              </a:ext>
            </a:extLst>
          </p:cNvPr>
          <p:cNvSpPr txBox="1"/>
          <p:nvPr/>
        </p:nvSpPr>
        <p:spPr>
          <a:xfrm>
            <a:off x="190403" y="4572878"/>
            <a:ext cx="457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46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Side</a:t>
            </a:r>
            <a:endParaRPr dirty="0"/>
          </a:p>
        </p:txBody>
      </p:sp>
      <p:grpSp>
        <p:nvGrpSpPr>
          <p:cNvPr id="2365" name="Google Shape;2365;p46"/>
          <p:cNvGrpSpPr/>
          <p:nvPr/>
        </p:nvGrpSpPr>
        <p:grpSpPr>
          <a:xfrm rot="10800000">
            <a:off x="6631730" y="944742"/>
            <a:ext cx="1219471" cy="609620"/>
            <a:chOff x="751263" y="-1807"/>
            <a:chExt cx="2375748" cy="1187649"/>
          </a:xfrm>
        </p:grpSpPr>
        <p:sp>
          <p:nvSpPr>
            <p:cNvPr id="2366" name="Google Shape;2366;p46"/>
            <p:cNvSpPr/>
            <p:nvPr/>
          </p:nvSpPr>
          <p:spPr>
            <a:xfrm>
              <a:off x="751263" y="-1807"/>
              <a:ext cx="2375748" cy="1187649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1356936" y="-1807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9" name="Google Shape;2369;p46"/>
          <p:cNvSpPr txBox="1">
            <a:spLocks noGrp="1"/>
          </p:cNvSpPr>
          <p:nvPr>
            <p:ph type="ctrTitle" idx="4294967295"/>
          </p:nvPr>
        </p:nvSpPr>
        <p:spPr>
          <a:xfrm>
            <a:off x="1395262" y="3539831"/>
            <a:ext cx="22398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</a:rPr>
              <a:t>Arduino IDE</a:t>
            </a:r>
            <a:endParaRPr sz="1600" dirty="0">
              <a:solidFill>
                <a:schemeClr val="lt2"/>
              </a:solidFill>
            </a:endParaRPr>
          </a:p>
        </p:txBody>
      </p:sp>
      <p:sp>
        <p:nvSpPr>
          <p:cNvPr id="2371" name="Google Shape;2371;p46"/>
          <p:cNvSpPr txBox="1">
            <a:spLocks noGrp="1"/>
          </p:cNvSpPr>
          <p:nvPr>
            <p:ph type="ctrTitle" idx="4294967295"/>
          </p:nvPr>
        </p:nvSpPr>
        <p:spPr>
          <a:xfrm>
            <a:off x="5508887" y="3539831"/>
            <a:ext cx="22398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</a:rPr>
              <a:t>Node Red</a:t>
            </a:r>
            <a:endParaRPr sz="1600" dirty="0">
              <a:solidFill>
                <a:schemeClr val="lt2"/>
              </a:solidFill>
            </a:endParaRPr>
          </a:p>
        </p:txBody>
      </p:sp>
      <p:pic>
        <p:nvPicPr>
          <p:cNvPr id="2372" name="Google Shape;2372;p46"/>
          <p:cNvPicPr preferRelativeResize="0"/>
          <p:nvPr/>
        </p:nvPicPr>
        <p:blipFill>
          <a:blip r:embed="rId3"/>
          <a:srcRect t="10992" b="10992"/>
          <a:stretch/>
        </p:blipFill>
        <p:spPr>
          <a:xfrm>
            <a:off x="952200" y="1517775"/>
            <a:ext cx="3163605" cy="18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3" name="Google Shape;2373;p46"/>
          <p:cNvPicPr preferRelativeResize="0"/>
          <p:nvPr/>
        </p:nvPicPr>
        <p:blipFill>
          <a:blip r:embed="rId4"/>
          <a:srcRect l="3530" r="3530"/>
          <a:stretch/>
        </p:blipFill>
        <p:spPr>
          <a:xfrm>
            <a:off x="5046975" y="1517775"/>
            <a:ext cx="3163602" cy="18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473913-F113-483D-8566-A3ED629477AF}"/>
              </a:ext>
            </a:extLst>
          </p:cNvPr>
          <p:cNvSpPr txBox="1"/>
          <p:nvPr/>
        </p:nvSpPr>
        <p:spPr>
          <a:xfrm>
            <a:off x="241000" y="4519712"/>
            <a:ext cx="711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8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we faced and alternative solution</a:t>
            </a:r>
            <a:endParaRPr dirty="0"/>
          </a:p>
        </p:txBody>
      </p:sp>
      <p:sp>
        <p:nvSpPr>
          <p:cNvPr id="670" name="Google Shape;670;p38"/>
          <p:cNvSpPr txBox="1">
            <a:spLocks noGrp="1"/>
          </p:cNvSpPr>
          <p:nvPr>
            <p:ph type="ctrTitle" idx="2"/>
          </p:nvPr>
        </p:nvSpPr>
        <p:spPr>
          <a:xfrm>
            <a:off x="1221175" y="2226275"/>
            <a:ext cx="3056400" cy="7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671" name="Google Shape;671;p38"/>
          <p:cNvSpPr txBox="1">
            <a:spLocks noGrp="1"/>
          </p:cNvSpPr>
          <p:nvPr>
            <p:ph type="ctrTitle" idx="3"/>
          </p:nvPr>
        </p:nvSpPr>
        <p:spPr>
          <a:xfrm>
            <a:off x="4866450" y="2226275"/>
            <a:ext cx="3782250" cy="7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Alternative Solution</a:t>
            </a:r>
            <a:endParaRPr dirty="0"/>
          </a:p>
        </p:txBody>
      </p:sp>
      <p:sp>
        <p:nvSpPr>
          <p:cNvPr id="673" name="Google Shape;673;p38"/>
          <p:cNvSpPr/>
          <p:nvPr/>
        </p:nvSpPr>
        <p:spPr>
          <a:xfrm>
            <a:off x="4015275" y="2119098"/>
            <a:ext cx="183600" cy="1836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8"/>
          <p:cNvSpPr/>
          <p:nvPr/>
        </p:nvSpPr>
        <p:spPr>
          <a:xfrm>
            <a:off x="4945200" y="2118873"/>
            <a:ext cx="183600" cy="1836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9F47470-CD72-48E3-AD16-DEE9D854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50" y="3064477"/>
            <a:ext cx="2876550" cy="159067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7D117C7-2EBB-4C69-95F9-10AB0105B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550" y="3064251"/>
            <a:ext cx="3011324" cy="1590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99903A-355D-4DEC-8C67-ABEA679CE2B0}"/>
              </a:ext>
            </a:extLst>
          </p:cNvPr>
          <p:cNvSpPr txBox="1"/>
          <p:nvPr/>
        </p:nvSpPr>
        <p:spPr>
          <a:xfrm>
            <a:off x="302486" y="4595199"/>
            <a:ext cx="4349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45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grpSp>
        <p:nvGrpSpPr>
          <p:cNvPr id="2347" name="Google Shape;2347;p45"/>
          <p:cNvGrpSpPr/>
          <p:nvPr/>
        </p:nvGrpSpPr>
        <p:grpSpPr>
          <a:xfrm>
            <a:off x="4398310" y="1541822"/>
            <a:ext cx="4021500" cy="3062887"/>
            <a:chOff x="720010" y="1419647"/>
            <a:chExt cx="4021500" cy="3062887"/>
          </a:xfrm>
        </p:grpSpPr>
        <p:sp>
          <p:nvSpPr>
            <p:cNvPr id="2348" name="Google Shape;2348;p45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5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5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5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52" name="Google Shape;2352;p45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55" name="Google Shape;2355;p45"/>
          <p:cNvGrpSpPr/>
          <p:nvPr/>
        </p:nvGrpSpPr>
        <p:grpSpPr>
          <a:xfrm flipH="1">
            <a:off x="3640188" y="2423070"/>
            <a:ext cx="1586548" cy="2181628"/>
            <a:chOff x="1835466" y="929768"/>
            <a:chExt cx="2388300" cy="3284100"/>
          </a:xfrm>
        </p:grpSpPr>
        <p:sp>
          <p:nvSpPr>
            <p:cNvPr id="2356" name="Google Shape;2356;p45"/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7" name="Google Shape;2357;p45"/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5"/>
            <p:cNvSpPr/>
            <p:nvPr/>
          </p:nvSpPr>
          <p:spPr>
            <a:xfrm>
              <a:off x="2947422" y="4067543"/>
              <a:ext cx="164400" cy="97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9FEF3B-8DFA-44A0-8211-884F594D5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2" y="1690046"/>
            <a:ext cx="3014330" cy="226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B6F1A6-8246-48C9-90AE-E349034A2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252" y="1665095"/>
            <a:ext cx="3683882" cy="22856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3EEAE6-4E60-4699-8941-18C2CB95248D}"/>
              </a:ext>
            </a:extLst>
          </p:cNvPr>
          <p:cNvSpPr txBox="1"/>
          <p:nvPr/>
        </p:nvSpPr>
        <p:spPr>
          <a:xfrm>
            <a:off x="447114" y="4507494"/>
            <a:ext cx="59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vil Services Prep Academy by Slidesgo">
  <a:themeElements>
    <a:clrScheme name="Simple Light">
      <a:dk1>
        <a:srgbClr val="000000"/>
      </a:dk1>
      <a:lt1>
        <a:srgbClr val="012539"/>
      </a:lt1>
      <a:dk2>
        <a:srgbClr val="0F6768"/>
      </a:dk2>
      <a:lt2>
        <a:srgbClr val="2BD2B8"/>
      </a:lt2>
      <a:accent1>
        <a:srgbClr val="FFFFFF"/>
      </a:accent1>
      <a:accent2>
        <a:srgbClr val="000000"/>
      </a:accent2>
      <a:accent3>
        <a:srgbClr val="012539"/>
      </a:accent3>
      <a:accent4>
        <a:srgbClr val="0F6768"/>
      </a:accent4>
      <a:accent5>
        <a:srgbClr val="2BD2B8"/>
      </a:accent5>
      <a:accent6>
        <a:srgbClr val="0F676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183</Words>
  <Application>Microsoft Office PowerPoint</Application>
  <PresentationFormat>On-screen Show (16:9)</PresentationFormat>
  <Paragraphs>59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Kirang Haerang</vt:lpstr>
      <vt:lpstr>Lexend Deca</vt:lpstr>
      <vt:lpstr>Fira Sans Extra Condensed Medium</vt:lpstr>
      <vt:lpstr>Overpass ExtraLight</vt:lpstr>
      <vt:lpstr>Wingdings</vt:lpstr>
      <vt:lpstr>Roboto Condensed Light</vt:lpstr>
      <vt:lpstr>Overpass Light</vt:lpstr>
      <vt:lpstr>Civil Services Prep Academy by Slidesgo</vt:lpstr>
      <vt:lpstr>Hearthbeat and Saturation level monitor</vt:lpstr>
      <vt:lpstr>Description of the project </vt:lpstr>
      <vt:lpstr>Description of the project</vt:lpstr>
      <vt:lpstr>Few definition…</vt:lpstr>
      <vt:lpstr>Use case diagram</vt:lpstr>
      <vt:lpstr>Component List</vt:lpstr>
      <vt:lpstr>Software Side</vt:lpstr>
      <vt:lpstr>Problem we faced and alternative solution</vt:lpstr>
      <vt:lpstr>Output</vt:lpstr>
      <vt:lpstr>About the device</vt:lpstr>
      <vt:lpstr>Contribution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Services Prep Academy</dc:title>
  <dc:creator>Marie-Estelle Gounalane</dc:creator>
  <cp:lastModifiedBy>Marie-Estelle Gounalane</cp:lastModifiedBy>
  <cp:revision>31</cp:revision>
  <dcterms:modified xsi:type="dcterms:W3CDTF">2021-01-12T10:54:54Z</dcterms:modified>
</cp:coreProperties>
</file>