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5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« Saisissez une citation ici. »</a:t>
            </a:r>
          </a:p>
        </p:txBody>
      </p:sp>
      <p:sp>
        <p:nvSpPr>
          <p:cNvPr id="9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e du titre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2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ERNET OF THINGS PROJECT"/>
          <p:cNvSpPr txBox="1">
            <a:spLocks noGrp="1"/>
          </p:cNvSpPr>
          <p:nvPr>
            <p:ph type="ctrTitle"/>
          </p:nvPr>
        </p:nvSpPr>
        <p:spPr>
          <a:xfrm>
            <a:off x="1270000" y="-1587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4000" b="1" i="1">
                <a:solidFill>
                  <a:srgbClr val="FF51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INTERNET OF THINGS PROJECT</a:t>
            </a:r>
          </a:p>
        </p:txBody>
      </p:sp>
      <p:sp>
        <p:nvSpPr>
          <p:cNvPr id="120" name="Professor: HAMIDI, Massinissa"/>
          <p:cNvSpPr txBox="1"/>
          <p:nvPr/>
        </p:nvSpPr>
        <p:spPr>
          <a:xfrm>
            <a:off x="-49911" y="8572500"/>
            <a:ext cx="535762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6D1F"/>
                </a:solidFill>
              </a:defRPr>
            </a:lvl1pPr>
          </a:lstStyle>
          <a:p>
            <a:r>
              <a:t>Professor: HAMIDI, Massinissa</a:t>
            </a:r>
          </a:p>
        </p:txBody>
      </p:sp>
      <p:sp>
        <p:nvSpPr>
          <p:cNvPr id="121" name="Students:TOUIHRI, Emna…"/>
          <p:cNvSpPr txBox="1"/>
          <p:nvPr/>
        </p:nvSpPr>
        <p:spPr>
          <a:xfrm>
            <a:off x="7339329" y="8572500"/>
            <a:ext cx="53873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F96525"/>
                </a:solidFill>
              </a:defRPr>
            </a:pPr>
            <a:r>
              <a:t>Students:TOUIHRI, Emna</a:t>
            </a:r>
          </a:p>
          <a:p>
            <a:pPr>
              <a:defRPr sz="3000">
                <a:solidFill>
                  <a:srgbClr val="F96525"/>
                </a:solidFill>
              </a:defRPr>
            </a:pPr>
            <a:r>
              <a:t>                    BEN HLAL, Hatem</a:t>
            </a:r>
          </a:p>
        </p:txBody>
      </p:sp>
      <p:sp>
        <p:nvSpPr>
          <p:cNvPr id="122" name="January 2020"/>
          <p:cNvSpPr txBox="1"/>
          <p:nvPr/>
        </p:nvSpPr>
        <p:spPr>
          <a:xfrm>
            <a:off x="5444734" y="2063750"/>
            <a:ext cx="211533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>
                <a:solidFill>
                  <a:srgbClr val="FF625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January 2020</a:t>
            </a:r>
          </a:p>
        </p:txBody>
      </p:sp>
      <p:sp>
        <p:nvSpPr>
          <p:cNvPr id="123" name="Make Tomorrow Better"/>
          <p:cNvSpPr txBox="1"/>
          <p:nvPr/>
        </p:nvSpPr>
        <p:spPr>
          <a:xfrm>
            <a:off x="775455" y="4432300"/>
            <a:ext cx="1145389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700">
                <a:solidFill>
                  <a:srgbClr val="F8FFF9"/>
                </a:solidFill>
              </a:defRPr>
            </a:lvl1pPr>
          </a:lstStyle>
          <a:p>
            <a:r>
              <a:t>Make Tomorrow Better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st of components"/>
          <p:cNvSpPr txBox="1">
            <a:spLocks noGrp="1"/>
          </p:cNvSpPr>
          <p:nvPr>
            <p:ph type="ctrTitle"/>
          </p:nvPr>
        </p:nvSpPr>
        <p:spPr>
          <a:xfrm>
            <a:off x="-1562100" y="-16129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4600" b="1" i="1">
                <a:solidFill>
                  <a:srgbClr val="FF5A5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List of components</a:t>
            </a:r>
          </a:p>
        </p:txBody>
      </p:sp>
      <p:pic>
        <p:nvPicPr>
          <p:cNvPr id="127" name="Capture d’écran 2020-01-14 à 21.57.07.png" descr="Capture d’écran 2020-01-14 à 21.57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5625" y="3950957"/>
            <a:ext cx="2916423" cy="2875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Capture d’écran 2020-01-14 à 22.00.18.png" descr="Capture d’écran 2020-01-14 à 22.00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2753" y="3950957"/>
            <a:ext cx="3159894" cy="268988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Arduino kit"/>
          <p:cNvSpPr txBox="1"/>
          <p:nvPr/>
        </p:nvSpPr>
        <p:spPr>
          <a:xfrm>
            <a:off x="3259715" y="7264398"/>
            <a:ext cx="192824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Arduino kit</a:t>
            </a:r>
          </a:p>
        </p:txBody>
      </p:sp>
      <p:sp>
        <p:nvSpPr>
          <p:cNvPr id="131" name="ESP WROOM-32"/>
          <p:cNvSpPr txBox="1"/>
          <p:nvPr/>
        </p:nvSpPr>
        <p:spPr>
          <a:xfrm>
            <a:off x="7322753" y="7264397"/>
            <a:ext cx="297218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ESP WROOM-32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oject description"/>
          <p:cNvSpPr txBox="1">
            <a:spLocks noGrp="1"/>
          </p:cNvSpPr>
          <p:nvPr>
            <p:ph type="ctrTitle"/>
          </p:nvPr>
        </p:nvSpPr>
        <p:spPr>
          <a:xfrm>
            <a:off x="-1625600" y="-14732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5000" b="1" i="1">
                <a:solidFill>
                  <a:srgbClr val="FF524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Project description</a:t>
            </a:r>
          </a:p>
        </p:txBody>
      </p:sp>
      <p:sp>
        <p:nvSpPr>
          <p:cNvPr id="134" name="Creating a web server from Arduino:…"/>
          <p:cNvSpPr txBox="1">
            <a:spLocks noGrp="1"/>
          </p:cNvSpPr>
          <p:nvPr>
            <p:ph type="subTitle" sz="half" idx="1"/>
          </p:nvPr>
        </p:nvSpPr>
        <p:spPr>
          <a:xfrm>
            <a:off x="457200" y="3149600"/>
            <a:ext cx="11213604" cy="2432249"/>
          </a:xfrm>
          <a:prstGeom prst="rect">
            <a:avLst/>
          </a:prstGeom>
        </p:spPr>
        <p:txBody>
          <a:bodyPr/>
          <a:lstStyle/>
          <a:p>
            <a:pPr defTabSz="303783">
              <a:defRPr sz="2548">
                <a:solidFill>
                  <a:srgbClr val="FEF8FF"/>
                </a:solidFill>
              </a:defRPr>
            </a:pPr>
            <a:endParaRPr lang="fr-FR" dirty="0"/>
          </a:p>
          <a:p>
            <a:pPr algn="l" defTabSz="303783">
              <a:defRPr sz="2548">
                <a:solidFill>
                  <a:srgbClr val="FEF8FF"/>
                </a:solidFill>
              </a:defRPr>
            </a:pPr>
            <a:r>
              <a:rPr lang="fr-FR" dirty="0"/>
              <a:t>- </a:t>
            </a:r>
            <a:r>
              <a:rPr lang="fr-FR" dirty="0" err="1"/>
              <a:t>Connecting</a:t>
            </a:r>
            <a:r>
              <a:rPr dirty="0"/>
              <a:t> Arduino</a:t>
            </a:r>
            <a:r>
              <a:rPr lang="fr-FR" dirty="0"/>
              <a:t> UNO to internet </a:t>
            </a:r>
            <a:r>
              <a:rPr lang="fr-FR" dirty="0" err="1"/>
              <a:t>throm</a:t>
            </a:r>
            <a:r>
              <a:rPr lang="fr-FR" dirty="0"/>
              <a:t> ESP32</a:t>
            </a:r>
          </a:p>
          <a:p>
            <a:pPr algn="l" defTabSz="303783">
              <a:defRPr sz="2548">
                <a:solidFill>
                  <a:srgbClr val="FEF8FF"/>
                </a:solidFill>
              </a:defRPr>
            </a:pPr>
            <a:r>
              <a:rPr dirty="0"/>
              <a:t>- Showing real time data ( Temperature, Light level …)</a:t>
            </a:r>
          </a:p>
          <a:p>
            <a:pPr algn="l" defTabSz="303783">
              <a:defRPr sz="2548">
                <a:solidFill>
                  <a:srgbClr val="FEF8FF"/>
                </a:solidFill>
              </a:defRPr>
            </a:pPr>
            <a:r>
              <a:rPr dirty="0"/>
              <a:t>- </a:t>
            </a:r>
            <a:r>
              <a:rPr lang="fr-FR" dirty="0"/>
              <a:t>C</a:t>
            </a:r>
            <a:r>
              <a:rPr dirty="0" err="1"/>
              <a:t>ommanding</a:t>
            </a:r>
            <a:r>
              <a:rPr dirty="0"/>
              <a:t> </a:t>
            </a:r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dirty="0"/>
              <a:t>throw the internet ( Turn off/on light … 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enefits"/>
          <p:cNvSpPr txBox="1">
            <a:spLocks noGrp="1"/>
          </p:cNvSpPr>
          <p:nvPr>
            <p:ph type="ctrTitle"/>
          </p:nvPr>
        </p:nvSpPr>
        <p:spPr>
          <a:xfrm>
            <a:off x="-2997200" y="-1524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5800" b="1" i="1">
                <a:solidFill>
                  <a:srgbClr val="FF585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FR" dirty="0" err="1"/>
              <a:t>Advantages</a:t>
            </a:r>
            <a:endParaRPr dirty="0"/>
          </a:p>
        </p:txBody>
      </p:sp>
      <p:sp>
        <p:nvSpPr>
          <p:cNvPr id="139" name="- It is going to be one of the cheapest solutions to control devices through internet…"/>
          <p:cNvSpPr txBox="1">
            <a:spLocks noGrp="1"/>
          </p:cNvSpPr>
          <p:nvPr>
            <p:ph type="subTitle" idx="1"/>
          </p:nvPr>
        </p:nvSpPr>
        <p:spPr>
          <a:xfrm>
            <a:off x="455414" y="4276973"/>
            <a:ext cx="12190463" cy="4168279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-</a:t>
            </a:r>
            <a:r>
              <a:rPr lang="fr-FR" dirty="0"/>
              <a:t> A </a:t>
            </a:r>
            <a:r>
              <a:rPr lang="en-US" sz="2800" b="1" dirty="0"/>
              <a:t>cost</a:t>
            </a:r>
            <a:r>
              <a:rPr lang="en-US" sz="2800" dirty="0"/>
              <a:t>-</a:t>
            </a:r>
            <a:r>
              <a:rPr lang="en-US" sz="2800" b="1" dirty="0"/>
              <a:t>effective </a:t>
            </a:r>
            <a:r>
              <a:rPr dirty="0"/>
              <a:t>solution to control devices through internet</a:t>
            </a:r>
            <a:endParaRPr lang="fr-FR" dirty="0"/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  - User </a:t>
            </a:r>
            <a:r>
              <a:rPr lang="fr-FR" dirty="0"/>
              <a:t>can</a:t>
            </a:r>
            <a:r>
              <a:rPr dirty="0"/>
              <a:t> access</a:t>
            </a:r>
            <a:r>
              <a:rPr lang="fr-FR" dirty="0"/>
              <a:t> and </a:t>
            </a:r>
            <a:r>
              <a:rPr lang="fr-FR" dirty="0" err="1"/>
              <a:t>edit</a:t>
            </a:r>
            <a:r>
              <a:rPr dirty="0"/>
              <a:t> real time data from the connected devices</a:t>
            </a:r>
          </a:p>
          <a:p>
            <a:pPr>
              <a:defRPr sz="2800"/>
            </a:pPr>
            <a:r>
              <a:rPr dirty="0"/>
              <a:t>( Temperature, Humidity, Power Consumption ) and perform actions ( Turn on, Turn OFF 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re"/>
          <p:cNvSpPr txBox="1">
            <a:spLocks noGrp="1"/>
          </p:cNvSpPr>
          <p:nvPr>
            <p:ph type="ctrTitle"/>
          </p:nvPr>
        </p:nvSpPr>
        <p:spPr>
          <a:xfrm>
            <a:off x="-1765300" y="-17399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 sz="5000" b="1" i="1">
                <a:solidFill>
                  <a:srgbClr val="FF544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51" name="Corp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BBD3FF-EFC6-406F-AA44-0CA5E6A3E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59214" cy="9753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24862EE7-8661-44EA-A67C-26E32656254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5" b="9928"/>
          <a:stretch/>
        </p:blipFill>
        <p:spPr>
          <a:xfrm>
            <a:off x="1413164" y="772889"/>
            <a:ext cx="10868891" cy="8207822"/>
          </a:xfrm>
        </p:spPr>
      </p:pic>
    </p:spTree>
    <p:extLst>
      <p:ext uri="{BB962C8B-B14F-4D97-AF65-F5344CB8AC3E}">
        <p14:creationId xmlns:p14="http://schemas.microsoft.com/office/powerpoint/2010/main" val="8618588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BECFFD8-DED2-4D37-82EE-E80B9791B50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" t="1884" r="-490" b="45998"/>
          <a:stretch/>
        </p:blipFill>
        <p:spPr>
          <a:xfrm>
            <a:off x="2293099" y="531668"/>
            <a:ext cx="8418601" cy="8690264"/>
          </a:xfrm>
        </p:spPr>
      </p:pic>
    </p:spTree>
    <p:extLst>
      <p:ext uri="{BB962C8B-B14F-4D97-AF65-F5344CB8AC3E}">
        <p14:creationId xmlns:p14="http://schemas.microsoft.com/office/powerpoint/2010/main" val="24770590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moniteur, capture d’écran, téléphone, téléphone mobile&#10;&#10;Description générée automatiquement">
            <a:extLst>
              <a:ext uri="{FF2B5EF4-FFF2-40B4-BE49-F238E27FC236}">
                <a16:creationId xmlns:a16="http://schemas.microsoft.com/office/drawing/2014/main" id="{D812EB3A-17DD-474C-908B-C7F9585A99D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3" b="9743"/>
          <a:stretch>
            <a:fillRect/>
          </a:stretch>
        </p:blipFill>
        <p:spPr>
          <a:xfrm>
            <a:off x="865071" y="1465118"/>
            <a:ext cx="11274657" cy="6823364"/>
          </a:xfrm>
        </p:spPr>
      </p:pic>
    </p:spTree>
    <p:extLst>
      <p:ext uri="{BB962C8B-B14F-4D97-AF65-F5344CB8AC3E}">
        <p14:creationId xmlns:p14="http://schemas.microsoft.com/office/powerpoint/2010/main" val="6558261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110</Words>
  <Application>Microsoft Office PowerPoint</Application>
  <PresentationFormat>Personnalisé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Helvetica</vt:lpstr>
      <vt:lpstr>Helvetica Light</vt:lpstr>
      <vt:lpstr>Helvetica Neue</vt:lpstr>
      <vt:lpstr>Gradient</vt:lpstr>
      <vt:lpstr>INTERNET OF THINGS PROJECT</vt:lpstr>
      <vt:lpstr>List of components</vt:lpstr>
      <vt:lpstr>Project description</vt:lpstr>
      <vt:lpstr>Advantages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PROJECT</dc:title>
  <cp:lastModifiedBy>Hatem Ben Hellal</cp:lastModifiedBy>
  <cp:revision>5</cp:revision>
  <dcterms:modified xsi:type="dcterms:W3CDTF">2020-01-15T07:56:13Z</dcterms:modified>
</cp:coreProperties>
</file>