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1" r:id="rId6"/>
    <p:sldId id="260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D2006-4DF7-4365-963F-1AD77B106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20088-EAEC-4DC8-BFEE-CE42455DA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1E9B7-FD83-4B1E-A603-AE7D1A9B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BB0D4-30A6-4F4D-83F5-9223971F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9C97D5-A9A6-422C-B72F-1F6DC0F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5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BC7C7-57DA-4741-BAB5-9F81A4C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5A5BE0-3632-4054-A4F7-47CBD421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CE6AA-9A1B-4C3E-AFDD-6CB9A9AA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75789-C4E6-41D8-BAA0-537F93A9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73137-9FA9-4DD4-9FFD-15CF4B67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9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B33706-C26C-44F9-9644-65F9A9AE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454050-AB02-4C47-8503-C5D3150B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0C6B88-2C5D-4843-BC78-A59223E1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00E75-3CDA-4FD0-B79E-C602E156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B8F7B-89CA-4FDF-88D6-B36E4577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5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49E7-4E3F-4250-ACC2-AB2BECEF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6DA1-5828-4A2D-B256-A5A1102F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4AB46-3E4F-4F72-9F96-E597CB5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2F820-7036-4966-BFCF-12087103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478B8-521D-451B-B620-C1990800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A776-A86E-485C-9086-A401F15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14F621-313F-4318-9E69-ED507A0D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9084E-6E87-4507-9390-7D42185E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28317-2CD6-4296-875E-5024DFEA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BD36B-BE62-4078-8725-D7A13D06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0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EECA9-1D58-4538-AAA2-CC0812AF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07D05-B68A-49EB-9246-CD2907CCA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2A34C-898F-4F0C-87C2-E51370D60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E277A9-D811-43FD-909F-B2383E9C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B83CDD-1366-4B7C-8028-F54EA809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E3A4F-B6CA-401F-BE6D-14BC42B6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4C62E-A294-48D2-84CA-A7D979A8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D336C8-59DD-4FDC-A12D-4E41174C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CBC87C-9E20-4166-8760-AD4E9A24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65DC30-368F-4E84-AF43-5051EC9D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42A2A8-11C7-4AD2-A827-E8DBA63F2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39FD76-5764-42D2-8ABA-D8A871FA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E50BBE-3498-417D-810E-52A54F43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E39D0F-7AD4-4349-97F4-A7CFD57B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53BB3-A49C-4AFE-BAB4-41E606B9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078EAE-2B38-437E-963F-B1E7806E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6934B-086A-4FDB-A3E6-D65273D4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79816-37DB-4A38-B3AC-94C4396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D91809-6921-424D-BCCC-7D90BD31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D3CF7F-5798-4367-8A0E-FB4D37C2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176E9-43A0-4224-A8B4-B9B499A0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23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8FB93-334D-4AF7-A172-84285DB5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49C6-4285-4865-87C7-A3507202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899990-4448-40A9-A6E1-3EC2C7AD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49C4DB-840E-4FD9-8E58-CB1A8969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4E8231-6D60-414D-B8A9-9386C6B8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B9A3E8-EFF4-4765-9284-62805F16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49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320D0-4819-45CE-AEDE-E4807B56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62954D-D022-4945-B174-99E46F036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9AB594-4861-4F0F-848C-78C62235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539DC-5857-4781-AB8E-4653F731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98F8B0-3B5F-4144-8123-0F7BA17A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D783E-1351-43C0-90A4-61FC1092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59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6C9148-0A83-4471-926C-CBB23137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F473F-7833-492B-8153-054BA350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0CB41-9493-4A40-876E-70DDCE247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64D1-07A1-49E3-A2F2-81CF7621621D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85484-3C7E-4DBB-9CA5-FA9696619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7395F-1EE9-43D8-B0E0-FA6CFFD0A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446E-9725-4F7F-993C-D2DFF1705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8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https://thumbs.dreamstime.com/t/le-symbole-de-croix-rouge-ic-ne-en-tant-que-suppression-enl%C3%A8vent-%C3%A9chec-%C3%A9chec-ou-incorr-89999776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6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177AA-2343-4920-A4BF-FB4B557ABD9A}"/>
              </a:ext>
            </a:extLst>
          </p:cNvPr>
          <p:cNvSpPr/>
          <p:nvPr/>
        </p:nvSpPr>
        <p:spPr>
          <a:xfrm>
            <a:off x="393577" y="435006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5F46D1-56B5-4918-8850-021BC8134FC6}"/>
              </a:ext>
            </a:extLst>
          </p:cNvPr>
          <p:cNvSpPr txBox="1"/>
          <p:nvPr/>
        </p:nvSpPr>
        <p:spPr>
          <a:xfrm>
            <a:off x="748684" y="640049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bébé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D26E5-76FC-4D32-B5F9-797495979214}"/>
              </a:ext>
            </a:extLst>
          </p:cNvPr>
          <p:cNvSpPr/>
          <p:nvPr/>
        </p:nvSpPr>
        <p:spPr>
          <a:xfrm>
            <a:off x="2311153" y="435002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Capteur sonore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A477D-1BB6-4ADB-B932-2EF8B251828E}"/>
              </a:ext>
            </a:extLst>
          </p:cNvPr>
          <p:cNvSpPr/>
          <p:nvPr/>
        </p:nvSpPr>
        <p:spPr>
          <a:xfrm>
            <a:off x="930675" y="1629961"/>
            <a:ext cx="399495" cy="160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2C43D0-FCB4-4853-B089-CAACB8A93B9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130423" y="1216241"/>
            <a:ext cx="1" cy="41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9E92E3-4D61-4614-A10C-8D57F977E0D2}"/>
              </a:ext>
            </a:extLst>
          </p:cNvPr>
          <p:cNvSpPr/>
          <p:nvPr/>
        </p:nvSpPr>
        <p:spPr>
          <a:xfrm>
            <a:off x="2858608" y="1629958"/>
            <a:ext cx="399495" cy="160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853E77-8960-406B-BAD8-EB71F78D983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058356" y="1216238"/>
            <a:ext cx="2" cy="41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811355-FF6B-49F4-86CB-01E3B29FE9E4}"/>
              </a:ext>
            </a:extLst>
          </p:cNvPr>
          <p:cNvCxnSpPr/>
          <p:nvPr/>
        </p:nvCxnSpPr>
        <p:spPr>
          <a:xfrm>
            <a:off x="1330170" y="1890944"/>
            <a:ext cx="1821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045F1AE-3A73-40B6-85DC-E47AF0A0FE9A}"/>
              </a:ext>
            </a:extLst>
          </p:cNvPr>
          <p:cNvSpPr txBox="1"/>
          <p:nvPr/>
        </p:nvSpPr>
        <p:spPr>
          <a:xfrm>
            <a:off x="1558024" y="1621084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Absence de cris</a:t>
            </a:r>
          </a:p>
        </p:txBody>
      </p:sp>
    </p:spTree>
    <p:extLst>
      <p:ext uri="{BB962C8B-B14F-4D97-AF65-F5344CB8AC3E}">
        <p14:creationId xmlns:p14="http://schemas.microsoft.com/office/powerpoint/2010/main" val="196892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177AA-2343-4920-A4BF-FB4B557ABD9A}"/>
              </a:ext>
            </a:extLst>
          </p:cNvPr>
          <p:cNvSpPr/>
          <p:nvPr/>
        </p:nvSpPr>
        <p:spPr>
          <a:xfrm>
            <a:off x="393577" y="435006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5F46D1-56B5-4918-8850-021BC8134FC6}"/>
              </a:ext>
            </a:extLst>
          </p:cNvPr>
          <p:cNvSpPr txBox="1"/>
          <p:nvPr/>
        </p:nvSpPr>
        <p:spPr>
          <a:xfrm>
            <a:off x="526742" y="577049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Cri de bébé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D26E5-76FC-4D32-B5F9-797495979214}"/>
              </a:ext>
            </a:extLst>
          </p:cNvPr>
          <p:cNvSpPr/>
          <p:nvPr/>
        </p:nvSpPr>
        <p:spPr>
          <a:xfrm>
            <a:off x="2311153" y="435002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Capteur sonore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A477D-1BB6-4ADB-B932-2EF8B251828E}"/>
              </a:ext>
            </a:extLst>
          </p:cNvPr>
          <p:cNvSpPr/>
          <p:nvPr/>
        </p:nvSpPr>
        <p:spPr>
          <a:xfrm>
            <a:off x="930675" y="1629961"/>
            <a:ext cx="399495" cy="418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2C43D0-FCB4-4853-B089-CAACB8A93B9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130423" y="1216241"/>
            <a:ext cx="1" cy="41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9E92E3-4D61-4614-A10C-8D57F977E0D2}"/>
              </a:ext>
            </a:extLst>
          </p:cNvPr>
          <p:cNvSpPr/>
          <p:nvPr/>
        </p:nvSpPr>
        <p:spPr>
          <a:xfrm>
            <a:off x="2858608" y="1629958"/>
            <a:ext cx="399495" cy="160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853E77-8960-406B-BAD8-EB71F78D983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058356" y="1216238"/>
            <a:ext cx="2" cy="41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811355-FF6B-49F4-86CB-01E3B29FE9E4}"/>
              </a:ext>
            </a:extLst>
          </p:cNvPr>
          <p:cNvCxnSpPr/>
          <p:nvPr/>
        </p:nvCxnSpPr>
        <p:spPr>
          <a:xfrm>
            <a:off x="1330170" y="1890944"/>
            <a:ext cx="1821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408E7C-07C8-4667-8EA9-C95B6063A451}"/>
              </a:ext>
            </a:extLst>
          </p:cNvPr>
          <p:cNvSpPr txBox="1"/>
          <p:nvPr/>
        </p:nvSpPr>
        <p:spPr>
          <a:xfrm>
            <a:off x="1373258" y="1460057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Dépasse le </a:t>
            </a:r>
          </a:p>
          <a:p>
            <a:r>
              <a:rPr lang="fr-FR" sz="1100" dirty="0"/>
              <a:t>niveau limite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0160-7093-489E-B458-AB417A1E3FAE}"/>
              </a:ext>
            </a:extLst>
          </p:cNvPr>
          <p:cNvSpPr/>
          <p:nvPr/>
        </p:nvSpPr>
        <p:spPr>
          <a:xfrm>
            <a:off x="6540646" y="427036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Téléphone parent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266AE2-A7A8-40AB-BB84-B275D78FE4FA}"/>
              </a:ext>
            </a:extLst>
          </p:cNvPr>
          <p:cNvSpPr/>
          <p:nvPr/>
        </p:nvSpPr>
        <p:spPr>
          <a:xfrm>
            <a:off x="7077746" y="3045948"/>
            <a:ext cx="399495" cy="139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F8C3C14-2292-4F93-A0EC-1D069CDBE36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277493" y="1208271"/>
            <a:ext cx="1" cy="183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FCA856C-147C-41FE-9527-4694B3DCD464}"/>
              </a:ext>
            </a:extLst>
          </p:cNvPr>
          <p:cNvCxnSpPr>
            <a:cxnSpLocks/>
          </p:cNvCxnSpPr>
          <p:nvPr/>
        </p:nvCxnSpPr>
        <p:spPr>
          <a:xfrm>
            <a:off x="5243967" y="3540737"/>
            <a:ext cx="1989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37A552E-0C3E-4BAB-9246-C8E05B05ABC2}"/>
              </a:ext>
            </a:extLst>
          </p:cNvPr>
          <p:cNvSpPr txBox="1"/>
          <p:nvPr/>
        </p:nvSpPr>
        <p:spPr>
          <a:xfrm>
            <a:off x="5707399" y="3230018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Reçoit la notification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ADE8B-EE65-433B-983D-3C975F0F68D1}"/>
              </a:ext>
            </a:extLst>
          </p:cNvPr>
          <p:cNvSpPr/>
          <p:nvPr/>
        </p:nvSpPr>
        <p:spPr>
          <a:xfrm>
            <a:off x="4353013" y="427035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D7450-CDFC-48BF-A4B3-6A75ED2B6E15}"/>
              </a:ext>
            </a:extLst>
          </p:cNvPr>
          <p:cNvSpPr/>
          <p:nvPr/>
        </p:nvSpPr>
        <p:spPr>
          <a:xfrm>
            <a:off x="4884418" y="2349050"/>
            <a:ext cx="399495" cy="139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D766D0C-CC03-4C9B-B385-21EB2FE5B9E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5084166" y="1208270"/>
            <a:ext cx="5694" cy="114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480A9B7-2EC2-4730-847E-FAADFF3923CB}"/>
              </a:ext>
            </a:extLst>
          </p:cNvPr>
          <p:cNvCxnSpPr/>
          <p:nvPr/>
        </p:nvCxnSpPr>
        <p:spPr>
          <a:xfrm>
            <a:off x="3258103" y="2521258"/>
            <a:ext cx="1831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6CCEDD7-E546-4C13-ACDE-71155A490EC5}"/>
              </a:ext>
            </a:extLst>
          </p:cNvPr>
          <p:cNvSpPr txBox="1"/>
          <p:nvPr/>
        </p:nvSpPr>
        <p:spPr>
          <a:xfrm>
            <a:off x="3427368" y="2111411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Envoie pour analyse</a:t>
            </a:r>
          </a:p>
          <a:p>
            <a:r>
              <a:rPr lang="fr-FR" sz="1100" dirty="0"/>
              <a:t> le signal sonore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BF7627-810F-4FD7-B7E7-2636A5F8881E}"/>
              </a:ext>
            </a:extLst>
          </p:cNvPr>
          <p:cNvSpPr/>
          <p:nvPr/>
        </p:nvSpPr>
        <p:spPr>
          <a:xfrm>
            <a:off x="8912149" y="435001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D40B9F-2B9D-4A47-9A64-C33C06BE84EF}"/>
              </a:ext>
            </a:extLst>
          </p:cNvPr>
          <p:cNvSpPr/>
          <p:nvPr/>
        </p:nvSpPr>
        <p:spPr>
          <a:xfrm>
            <a:off x="9449247" y="4075758"/>
            <a:ext cx="399495" cy="173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7A164C2-22E5-478E-AD61-E01F54A42E73}"/>
              </a:ext>
            </a:extLst>
          </p:cNvPr>
          <p:cNvCxnSpPr>
            <a:cxnSpLocks/>
          </p:cNvCxnSpPr>
          <p:nvPr/>
        </p:nvCxnSpPr>
        <p:spPr>
          <a:xfrm flipH="1">
            <a:off x="9648993" y="1216236"/>
            <a:ext cx="1" cy="2859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1E7FAC5-6561-440C-8124-068611143FDE}"/>
              </a:ext>
            </a:extLst>
          </p:cNvPr>
          <p:cNvCxnSpPr>
            <a:cxnSpLocks/>
          </p:cNvCxnSpPr>
          <p:nvPr/>
        </p:nvCxnSpPr>
        <p:spPr>
          <a:xfrm>
            <a:off x="7477241" y="4225771"/>
            <a:ext cx="217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B5438F9-4862-4B0E-9982-14FE6B92F82A}"/>
              </a:ext>
            </a:extLst>
          </p:cNvPr>
          <p:cNvCxnSpPr/>
          <p:nvPr/>
        </p:nvCxnSpPr>
        <p:spPr>
          <a:xfrm>
            <a:off x="1038687" y="5566299"/>
            <a:ext cx="841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3FCF5C80-12D0-4270-A58C-F8C82C56E91F}"/>
              </a:ext>
            </a:extLst>
          </p:cNvPr>
          <p:cNvSpPr txBox="1"/>
          <p:nvPr/>
        </p:nvSpPr>
        <p:spPr>
          <a:xfrm>
            <a:off x="4412392" y="5255579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Agissent pour calmer l’enfant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30B1B78-DB0F-4447-827A-A92FB052BBF0}"/>
              </a:ext>
            </a:extLst>
          </p:cNvPr>
          <p:cNvSpPr txBox="1"/>
          <p:nvPr/>
        </p:nvSpPr>
        <p:spPr>
          <a:xfrm>
            <a:off x="7932754" y="3964161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Lis la notification</a:t>
            </a:r>
          </a:p>
        </p:txBody>
      </p:sp>
    </p:spTree>
    <p:extLst>
      <p:ext uri="{BB962C8B-B14F-4D97-AF65-F5344CB8AC3E}">
        <p14:creationId xmlns:p14="http://schemas.microsoft.com/office/powerpoint/2010/main" val="5096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177AA-2343-4920-A4BF-FB4B557ABD9A}"/>
              </a:ext>
            </a:extLst>
          </p:cNvPr>
          <p:cNvSpPr/>
          <p:nvPr/>
        </p:nvSpPr>
        <p:spPr>
          <a:xfrm>
            <a:off x="393577" y="435006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5F46D1-56B5-4918-8850-021BC8134FC6}"/>
              </a:ext>
            </a:extLst>
          </p:cNvPr>
          <p:cNvSpPr txBox="1"/>
          <p:nvPr/>
        </p:nvSpPr>
        <p:spPr>
          <a:xfrm>
            <a:off x="526742" y="577049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Cri de bébé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D26E5-76FC-4D32-B5F9-797495979214}"/>
              </a:ext>
            </a:extLst>
          </p:cNvPr>
          <p:cNvSpPr/>
          <p:nvPr/>
        </p:nvSpPr>
        <p:spPr>
          <a:xfrm>
            <a:off x="2311153" y="435002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Capteur sonore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A477D-1BB6-4ADB-B932-2EF8B251828E}"/>
              </a:ext>
            </a:extLst>
          </p:cNvPr>
          <p:cNvSpPr/>
          <p:nvPr/>
        </p:nvSpPr>
        <p:spPr>
          <a:xfrm>
            <a:off x="930675" y="1629960"/>
            <a:ext cx="399495" cy="418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2C43D0-FCB4-4853-B089-CAACB8A93B9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130423" y="1216241"/>
            <a:ext cx="1" cy="4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9E92E3-4D61-4614-A10C-8D57F977E0D2}"/>
              </a:ext>
            </a:extLst>
          </p:cNvPr>
          <p:cNvSpPr/>
          <p:nvPr/>
        </p:nvSpPr>
        <p:spPr>
          <a:xfrm>
            <a:off x="2858608" y="1629958"/>
            <a:ext cx="399495" cy="165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853E77-8960-406B-BAD8-EB71F78D983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058356" y="1216238"/>
            <a:ext cx="2" cy="41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811355-FF6B-49F4-86CB-01E3B29FE9E4}"/>
              </a:ext>
            </a:extLst>
          </p:cNvPr>
          <p:cNvCxnSpPr/>
          <p:nvPr/>
        </p:nvCxnSpPr>
        <p:spPr>
          <a:xfrm>
            <a:off x="1330170" y="1890944"/>
            <a:ext cx="1821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408E7C-07C8-4667-8EA9-C95B6063A451}"/>
              </a:ext>
            </a:extLst>
          </p:cNvPr>
          <p:cNvSpPr txBox="1"/>
          <p:nvPr/>
        </p:nvSpPr>
        <p:spPr>
          <a:xfrm>
            <a:off x="1373258" y="1460057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Dépasse le </a:t>
            </a:r>
          </a:p>
          <a:p>
            <a:r>
              <a:rPr lang="fr-FR" sz="1100" dirty="0"/>
              <a:t>niveau limite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0160-7093-489E-B458-AB417A1E3FAE}"/>
              </a:ext>
            </a:extLst>
          </p:cNvPr>
          <p:cNvSpPr/>
          <p:nvPr/>
        </p:nvSpPr>
        <p:spPr>
          <a:xfrm>
            <a:off x="8553758" y="434996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Téléphone parent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266AE2-A7A8-40AB-BB84-B275D78FE4FA}"/>
              </a:ext>
            </a:extLst>
          </p:cNvPr>
          <p:cNvSpPr/>
          <p:nvPr/>
        </p:nvSpPr>
        <p:spPr>
          <a:xfrm>
            <a:off x="9105849" y="3722409"/>
            <a:ext cx="399495" cy="139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F8C3C14-2292-4F93-A0EC-1D069CDBE36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290605" y="1216231"/>
            <a:ext cx="14992" cy="250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FCA856C-147C-41FE-9527-4694B3DCD464}"/>
              </a:ext>
            </a:extLst>
          </p:cNvPr>
          <p:cNvCxnSpPr>
            <a:cxnSpLocks/>
          </p:cNvCxnSpPr>
          <p:nvPr/>
        </p:nvCxnSpPr>
        <p:spPr>
          <a:xfrm>
            <a:off x="5320907" y="5034890"/>
            <a:ext cx="3885150" cy="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37A552E-0C3E-4BAB-9246-C8E05B05ABC2}"/>
              </a:ext>
            </a:extLst>
          </p:cNvPr>
          <p:cNvSpPr txBox="1"/>
          <p:nvPr/>
        </p:nvSpPr>
        <p:spPr>
          <a:xfrm>
            <a:off x="7107940" y="4748726"/>
            <a:ext cx="1361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Reçoit la notification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ADE8B-EE65-433B-983D-3C975F0F68D1}"/>
              </a:ext>
            </a:extLst>
          </p:cNvPr>
          <p:cNvSpPr/>
          <p:nvPr/>
        </p:nvSpPr>
        <p:spPr>
          <a:xfrm>
            <a:off x="4361570" y="435001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D7450-CDFC-48BF-A4B3-6A75ED2B6E15}"/>
              </a:ext>
            </a:extLst>
          </p:cNvPr>
          <p:cNvSpPr/>
          <p:nvPr/>
        </p:nvSpPr>
        <p:spPr>
          <a:xfrm>
            <a:off x="4921412" y="2326856"/>
            <a:ext cx="399495" cy="2789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D766D0C-CC03-4C9B-B385-21EB2FE5B9E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098417" y="1216236"/>
            <a:ext cx="22743" cy="111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480A9B7-2EC2-4730-847E-FAADFF3923CB}"/>
              </a:ext>
            </a:extLst>
          </p:cNvPr>
          <p:cNvCxnSpPr/>
          <p:nvPr/>
        </p:nvCxnSpPr>
        <p:spPr>
          <a:xfrm>
            <a:off x="3258103" y="2521258"/>
            <a:ext cx="1831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6CCEDD7-E546-4C13-ACDE-71155A490EC5}"/>
              </a:ext>
            </a:extLst>
          </p:cNvPr>
          <p:cNvSpPr txBox="1"/>
          <p:nvPr/>
        </p:nvSpPr>
        <p:spPr>
          <a:xfrm>
            <a:off x="3374607" y="2204219"/>
            <a:ext cx="1487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Envoie le signal sonore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9BDB5B-C084-4DD5-A5F8-D3ECE855E3B7}"/>
              </a:ext>
            </a:extLst>
          </p:cNvPr>
          <p:cNvSpPr/>
          <p:nvPr/>
        </p:nvSpPr>
        <p:spPr>
          <a:xfrm>
            <a:off x="6623930" y="435001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F6106-EA46-43C9-9271-64E8AFB0B4E7}"/>
              </a:ext>
            </a:extLst>
          </p:cNvPr>
          <p:cNvSpPr/>
          <p:nvPr/>
        </p:nvSpPr>
        <p:spPr>
          <a:xfrm>
            <a:off x="7193969" y="2732102"/>
            <a:ext cx="399495" cy="139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BC4B67E-FC17-4929-8F63-5453A2E249E3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7360777" y="1216236"/>
            <a:ext cx="32940" cy="151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188FD6E-A3C2-483E-B679-CB247FCCB359}"/>
              </a:ext>
            </a:extLst>
          </p:cNvPr>
          <p:cNvCxnSpPr/>
          <p:nvPr/>
        </p:nvCxnSpPr>
        <p:spPr>
          <a:xfrm>
            <a:off x="5319719" y="3284298"/>
            <a:ext cx="1884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101ACF1-DD70-4E11-BBCD-19C2BC03B09E}"/>
              </a:ext>
            </a:extLst>
          </p:cNvPr>
          <p:cNvSpPr txBox="1"/>
          <p:nvPr/>
        </p:nvSpPr>
        <p:spPr>
          <a:xfrm>
            <a:off x="5639668" y="2853411"/>
            <a:ext cx="1231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Compare le signal </a:t>
            </a:r>
          </a:p>
          <a:p>
            <a:r>
              <a:rPr lang="fr-FR" sz="1100" dirty="0"/>
              <a:t>sonore à une BDD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75449AC-41D5-404C-9184-A426E6B1AF0E}"/>
              </a:ext>
            </a:extLst>
          </p:cNvPr>
          <p:cNvCxnSpPr/>
          <p:nvPr/>
        </p:nvCxnSpPr>
        <p:spPr>
          <a:xfrm>
            <a:off x="5319719" y="3975341"/>
            <a:ext cx="1884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45FA23E-0785-4BA5-9567-1220B42FC9CA}"/>
              </a:ext>
            </a:extLst>
          </p:cNvPr>
          <p:cNvSpPr txBox="1"/>
          <p:nvPr/>
        </p:nvSpPr>
        <p:spPr>
          <a:xfrm>
            <a:off x="5639668" y="3572939"/>
            <a:ext cx="1229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Renvoi le résultat</a:t>
            </a:r>
          </a:p>
          <a:p>
            <a:r>
              <a:rPr lang="fr-FR" sz="1100" dirty="0"/>
              <a:t> après analyse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E644CF-A768-419B-B4EB-5D8DAE150BBB}"/>
              </a:ext>
            </a:extLst>
          </p:cNvPr>
          <p:cNvSpPr/>
          <p:nvPr/>
        </p:nvSpPr>
        <p:spPr>
          <a:xfrm>
            <a:off x="10604175" y="434996"/>
            <a:ext cx="1473693" cy="7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648E2B-2653-473E-8541-3C5527D88772}"/>
              </a:ext>
            </a:extLst>
          </p:cNvPr>
          <p:cNvSpPr/>
          <p:nvPr/>
        </p:nvSpPr>
        <p:spPr>
          <a:xfrm>
            <a:off x="11140604" y="3987433"/>
            <a:ext cx="399495" cy="173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CBC3D90-1980-4AA5-8877-35929190B97B}"/>
              </a:ext>
            </a:extLst>
          </p:cNvPr>
          <p:cNvCxnSpPr>
            <a:cxnSpLocks/>
          </p:cNvCxnSpPr>
          <p:nvPr/>
        </p:nvCxnSpPr>
        <p:spPr>
          <a:xfrm flipH="1">
            <a:off x="11341019" y="1216231"/>
            <a:ext cx="1" cy="2859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0A7BE5A-B7CB-4C9B-B49C-79EC2E86AD29}"/>
              </a:ext>
            </a:extLst>
          </p:cNvPr>
          <p:cNvCxnSpPr>
            <a:cxnSpLocks/>
          </p:cNvCxnSpPr>
          <p:nvPr/>
        </p:nvCxnSpPr>
        <p:spPr>
          <a:xfrm>
            <a:off x="9169267" y="4225766"/>
            <a:ext cx="217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A2E291E-6F8D-400C-87CF-485632F8013E}"/>
              </a:ext>
            </a:extLst>
          </p:cNvPr>
          <p:cNvCxnSpPr>
            <a:cxnSpLocks/>
          </p:cNvCxnSpPr>
          <p:nvPr/>
        </p:nvCxnSpPr>
        <p:spPr>
          <a:xfrm>
            <a:off x="1330170" y="5566294"/>
            <a:ext cx="9811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77F3E849-54D9-4A5E-9B98-0DC863BBD0B1}"/>
              </a:ext>
            </a:extLst>
          </p:cNvPr>
          <p:cNvSpPr txBox="1"/>
          <p:nvPr/>
        </p:nvSpPr>
        <p:spPr>
          <a:xfrm>
            <a:off x="9624780" y="3964156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Lis la notification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A8453B9-5DB5-45C7-8552-E65E4F8446AA}"/>
              </a:ext>
            </a:extLst>
          </p:cNvPr>
          <p:cNvSpPr txBox="1"/>
          <p:nvPr/>
        </p:nvSpPr>
        <p:spPr>
          <a:xfrm>
            <a:off x="5639668" y="5684054"/>
            <a:ext cx="2367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Agissent pour calmer l’enfant</a:t>
            </a:r>
          </a:p>
        </p:txBody>
      </p:sp>
    </p:spTree>
    <p:extLst>
      <p:ext uri="{BB962C8B-B14F-4D97-AF65-F5344CB8AC3E}">
        <p14:creationId xmlns:p14="http://schemas.microsoft.com/office/powerpoint/2010/main" val="383531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A6A3342-B489-4104-8DB1-FD482F56EF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6397" y="889686"/>
            <a:ext cx="7585084" cy="43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cdg2-1.fna.fbcdn.net/v/t1.15752-9/55575952_868491750151432_8625246133775499264_n.png?_nc_cat=105&amp;_nc_ht=scontent.fcdg2-1.fna&amp;oh=a9628dc8223940236abba9cd16ee66ac&amp;oe=5D1232D6">
            <a:extLst>
              <a:ext uri="{FF2B5EF4-FFF2-40B4-BE49-F238E27FC236}">
                <a16:creationId xmlns:a16="http://schemas.microsoft.com/office/drawing/2014/main" id="{BADFAFE7-88B5-496B-B68C-F3F9D3F2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55" y="408561"/>
            <a:ext cx="8605635" cy="56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76">
            <a:extLst>
              <a:ext uri="{FF2B5EF4-FFF2-40B4-BE49-F238E27FC236}">
                <a16:creationId xmlns:a16="http://schemas.microsoft.com/office/drawing/2014/main" id="{5CFAD1EE-11C2-4224-BFCF-2CCA72EE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7" name="Rectangle 81">
            <a:extLst>
              <a:ext uri="{FF2B5EF4-FFF2-40B4-BE49-F238E27FC236}">
                <a16:creationId xmlns:a16="http://schemas.microsoft.com/office/drawing/2014/main" id="{A203B70C-6D3E-43C1-A92A-BFC0B6F7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8" name="Rectangle 110">
            <a:extLst>
              <a:ext uri="{FF2B5EF4-FFF2-40B4-BE49-F238E27FC236}">
                <a16:creationId xmlns:a16="http://schemas.microsoft.com/office/drawing/2014/main" id="{D960890B-114D-4586-B386-1FD440505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69" name="Image 2068">
            <a:extLst>
              <a:ext uri="{FF2B5EF4-FFF2-40B4-BE49-F238E27FC236}">
                <a16:creationId xmlns:a16="http://schemas.microsoft.com/office/drawing/2014/main" id="{95EDA558-8F5C-4053-B338-02DEABA8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24" y="0"/>
            <a:ext cx="947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D256CA5-CC07-4E61-A5D8-FEBC79B0F2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3" y="1799908"/>
            <a:ext cx="1674495" cy="3258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D44B96-3161-42F8-AB3D-D67F8C360B80}"/>
              </a:ext>
            </a:extLst>
          </p:cNvPr>
          <p:cNvSpPr/>
          <p:nvPr/>
        </p:nvSpPr>
        <p:spPr>
          <a:xfrm>
            <a:off x="5404022" y="2697893"/>
            <a:ext cx="1400432" cy="1709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600" dirty="0">
                <a:solidFill>
                  <a:schemeClr val="tx1"/>
                </a:solidFill>
              </a:rPr>
              <a:t>Lorem ipsum </a:t>
            </a:r>
            <a:r>
              <a:rPr lang="fr-FR" sz="600" dirty="0" err="1">
                <a:solidFill>
                  <a:schemeClr val="tx1"/>
                </a:solidFill>
              </a:rPr>
              <a:t>dolor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sit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amet</a:t>
            </a:r>
            <a:r>
              <a:rPr lang="fr-FR" sz="600" dirty="0">
                <a:solidFill>
                  <a:schemeClr val="tx1"/>
                </a:solidFill>
              </a:rPr>
              <a:t>, </a:t>
            </a:r>
            <a:r>
              <a:rPr lang="fr-FR" sz="600" dirty="0" err="1">
                <a:solidFill>
                  <a:schemeClr val="tx1"/>
                </a:solidFill>
              </a:rPr>
              <a:t>consectetur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adipiscing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elit</a:t>
            </a:r>
            <a:r>
              <a:rPr lang="fr-FR" sz="600" dirty="0">
                <a:solidFill>
                  <a:schemeClr val="tx1"/>
                </a:solidFill>
              </a:rPr>
              <a:t>. Cras eu </a:t>
            </a:r>
            <a:r>
              <a:rPr lang="fr-FR" sz="600" dirty="0" err="1">
                <a:solidFill>
                  <a:schemeClr val="tx1"/>
                </a:solidFill>
              </a:rPr>
              <a:t>congue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nulla</a:t>
            </a:r>
            <a:r>
              <a:rPr lang="fr-FR" sz="600" dirty="0">
                <a:solidFill>
                  <a:schemeClr val="tx1"/>
                </a:solidFill>
              </a:rPr>
              <a:t>. </a:t>
            </a:r>
            <a:r>
              <a:rPr lang="fr-FR" sz="600" dirty="0" err="1">
                <a:solidFill>
                  <a:schemeClr val="tx1"/>
                </a:solidFill>
              </a:rPr>
              <a:t>Praesent</a:t>
            </a:r>
            <a:r>
              <a:rPr lang="fr-FR" sz="600" dirty="0">
                <a:solidFill>
                  <a:schemeClr val="tx1"/>
                </a:solidFill>
              </a:rPr>
              <a:t> nec </a:t>
            </a:r>
            <a:r>
              <a:rPr lang="fr-FR" sz="600" dirty="0" err="1">
                <a:solidFill>
                  <a:schemeClr val="tx1"/>
                </a:solidFill>
              </a:rPr>
              <a:t>nulla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sed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mauris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volutpat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rutrum</a:t>
            </a:r>
            <a:r>
              <a:rPr lang="fr-FR" sz="600" dirty="0">
                <a:solidFill>
                  <a:schemeClr val="tx1"/>
                </a:solidFill>
              </a:rPr>
              <a:t>. Ut </a:t>
            </a:r>
            <a:r>
              <a:rPr lang="fr-FR" sz="600" dirty="0" err="1">
                <a:solidFill>
                  <a:schemeClr val="tx1"/>
                </a:solidFill>
              </a:rPr>
              <a:t>dapibus</a:t>
            </a:r>
            <a:r>
              <a:rPr lang="fr-FR" sz="600" dirty="0">
                <a:solidFill>
                  <a:schemeClr val="tx1"/>
                </a:solidFill>
              </a:rPr>
              <a:t>, mi </a:t>
            </a:r>
            <a:r>
              <a:rPr lang="fr-FR" sz="600" dirty="0" err="1">
                <a:solidFill>
                  <a:schemeClr val="tx1"/>
                </a:solidFill>
              </a:rPr>
              <a:t>vel</a:t>
            </a:r>
            <a:r>
              <a:rPr lang="fr-FR" sz="600" dirty="0">
                <a:solidFill>
                  <a:schemeClr val="tx1"/>
                </a:solidFill>
              </a:rPr>
              <a:t> condimentum rhoncus, </a:t>
            </a:r>
            <a:r>
              <a:rPr lang="fr-FR" sz="600" dirty="0" err="1">
                <a:solidFill>
                  <a:schemeClr val="tx1"/>
                </a:solidFill>
              </a:rPr>
              <a:t>enim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leo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ultricies</a:t>
            </a:r>
            <a:r>
              <a:rPr lang="fr-FR" sz="600" dirty="0">
                <a:solidFill>
                  <a:schemeClr val="tx1"/>
                </a:solidFill>
              </a:rPr>
              <a:t> est, </a:t>
            </a:r>
            <a:r>
              <a:rPr lang="fr-FR" sz="600" dirty="0" err="1">
                <a:solidFill>
                  <a:schemeClr val="tx1"/>
                </a:solidFill>
              </a:rPr>
              <a:t>eget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eleifend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turpis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leo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sed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risus</a:t>
            </a:r>
            <a:r>
              <a:rPr lang="fr-FR" sz="600" dirty="0">
                <a:solidFill>
                  <a:schemeClr val="tx1"/>
                </a:solidFill>
              </a:rPr>
              <a:t>. Sed </a:t>
            </a:r>
            <a:r>
              <a:rPr lang="fr-FR" sz="600" dirty="0" err="1">
                <a:solidFill>
                  <a:schemeClr val="tx1"/>
                </a:solidFill>
              </a:rPr>
              <a:t>sagittis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tellus</a:t>
            </a:r>
            <a:r>
              <a:rPr lang="fr-FR" sz="600" dirty="0">
                <a:solidFill>
                  <a:schemeClr val="tx1"/>
                </a:solidFill>
              </a:rPr>
              <a:t> vitae </a:t>
            </a:r>
            <a:r>
              <a:rPr lang="fr-FR" sz="600" dirty="0" err="1">
                <a:solidFill>
                  <a:schemeClr val="tx1"/>
                </a:solidFill>
              </a:rPr>
              <a:t>enim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consequat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vehicula</a:t>
            </a:r>
            <a:r>
              <a:rPr lang="fr-FR" sz="600" dirty="0">
                <a:solidFill>
                  <a:schemeClr val="tx1"/>
                </a:solidFill>
              </a:rPr>
              <a:t>. </a:t>
            </a:r>
            <a:r>
              <a:rPr lang="fr-FR" sz="600" dirty="0" err="1">
                <a:solidFill>
                  <a:schemeClr val="tx1"/>
                </a:solidFill>
              </a:rPr>
              <a:t>Praesent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molestie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ligula</a:t>
            </a:r>
            <a:r>
              <a:rPr lang="fr-FR" sz="600" dirty="0">
                <a:solidFill>
                  <a:schemeClr val="tx1"/>
                </a:solidFill>
              </a:rPr>
              <a:t> at </a:t>
            </a:r>
            <a:r>
              <a:rPr lang="fr-FR" sz="600" dirty="0" err="1">
                <a:solidFill>
                  <a:schemeClr val="tx1"/>
                </a:solidFill>
              </a:rPr>
              <a:t>egestas</a:t>
            </a:r>
            <a:r>
              <a:rPr lang="fr-FR" sz="600" dirty="0">
                <a:solidFill>
                  <a:schemeClr val="tx1"/>
                </a:solidFill>
              </a:rPr>
              <a:t> mollis. </a:t>
            </a:r>
            <a:r>
              <a:rPr lang="fr-FR" sz="600" dirty="0" err="1">
                <a:solidFill>
                  <a:schemeClr val="tx1"/>
                </a:solidFill>
              </a:rPr>
              <a:t>Orci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varius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natoque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penatibus</a:t>
            </a:r>
            <a:r>
              <a:rPr lang="fr-FR" sz="600" dirty="0">
                <a:solidFill>
                  <a:schemeClr val="tx1"/>
                </a:solidFill>
              </a:rPr>
              <a:t> et </a:t>
            </a:r>
            <a:r>
              <a:rPr lang="fr-FR" sz="600" dirty="0" err="1">
                <a:solidFill>
                  <a:schemeClr val="tx1"/>
                </a:solidFill>
              </a:rPr>
              <a:t>magnis</a:t>
            </a:r>
            <a:r>
              <a:rPr lang="fr-FR" sz="600" dirty="0">
                <a:solidFill>
                  <a:schemeClr val="tx1"/>
                </a:solidFill>
              </a:rPr>
              <a:t> dis </a:t>
            </a:r>
            <a:r>
              <a:rPr lang="fr-FR" sz="600" dirty="0" err="1">
                <a:solidFill>
                  <a:schemeClr val="tx1"/>
                </a:solidFill>
              </a:rPr>
              <a:t>parturient</a:t>
            </a:r>
            <a:r>
              <a:rPr lang="fr-FR" sz="600" dirty="0">
                <a:solidFill>
                  <a:schemeClr val="tx1"/>
                </a:solidFill>
              </a:rPr>
              <a:t> montes, </a:t>
            </a:r>
            <a:r>
              <a:rPr lang="fr-FR" sz="600" dirty="0" err="1">
                <a:solidFill>
                  <a:schemeClr val="tx1"/>
                </a:solidFill>
              </a:rPr>
              <a:t>nascetur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ridiculus</a:t>
            </a:r>
            <a:r>
              <a:rPr lang="fr-FR" sz="600" dirty="0">
                <a:solidFill>
                  <a:schemeClr val="tx1"/>
                </a:solidFill>
              </a:rPr>
              <a:t> mus. </a:t>
            </a:r>
            <a:r>
              <a:rPr lang="fr-FR" sz="600" dirty="0" err="1">
                <a:solidFill>
                  <a:schemeClr val="tx1"/>
                </a:solidFill>
              </a:rPr>
              <a:t>Maecenas</a:t>
            </a:r>
            <a:r>
              <a:rPr lang="fr-FR" sz="600" dirty="0">
                <a:solidFill>
                  <a:schemeClr val="tx1"/>
                </a:solidFill>
              </a:rPr>
              <a:t> </a:t>
            </a:r>
            <a:r>
              <a:rPr lang="fr-FR" sz="600" dirty="0" err="1">
                <a:solidFill>
                  <a:schemeClr val="tx1"/>
                </a:solidFill>
              </a:rPr>
              <a:t>eleifend</a:t>
            </a:r>
            <a:r>
              <a:rPr lang="fr-FR" sz="600" dirty="0">
                <a:solidFill>
                  <a:schemeClr val="tx1"/>
                </a:solidFill>
              </a:rPr>
              <a:t>, ipsum a tristique pretium.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CBC71FA-2832-4576-9D8B-24A2C72C97D3}"/>
              </a:ext>
            </a:extLst>
          </p:cNvPr>
          <p:cNvSpPr/>
          <p:nvPr/>
        </p:nvSpPr>
        <p:spPr>
          <a:xfrm>
            <a:off x="5404022" y="2356023"/>
            <a:ext cx="1400432" cy="2718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 descr="Image result for croix rouge">
            <a:extLst>
              <a:ext uri="{FF2B5EF4-FFF2-40B4-BE49-F238E27FC236}">
                <a16:creationId xmlns:a16="http://schemas.microsoft.com/office/drawing/2014/main" id="{DED4FFEA-6E53-4F51-B53D-6FAFFFBFCA81}"/>
              </a:ext>
            </a:extLst>
          </p:cNvPr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93" y="2166775"/>
            <a:ext cx="121285" cy="121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31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D5DA8AB-56F0-4FBA-84BC-66AE0F64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8113"/>
            <a:ext cx="7996541" cy="61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91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159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fieux</dc:creator>
  <cp:lastModifiedBy>ANthony Morali</cp:lastModifiedBy>
  <cp:revision>11</cp:revision>
  <dcterms:created xsi:type="dcterms:W3CDTF">2019-03-19T09:51:31Z</dcterms:created>
  <dcterms:modified xsi:type="dcterms:W3CDTF">2019-03-24T22:28:39Z</dcterms:modified>
</cp:coreProperties>
</file>