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embeddedFontLst>
    <p:embeddedFont>
      <p:font typeface="Microsoft Yahei" panose="020B0503020204020204" pitchFamily="34" charset="-122"/>
      <p:regular r:id="rId15"/>
      <p:bold r:id="rId16"/>
    </p:embeddedFont>
    <p:embeddedFont>
      <p:font typeface="Lato" panose="02010600030101010101" charset="0"/>
      <p:regular r:id="rId17"/>
      <p:bold r:id="rId18"/>
      <p:italic r:id="rId19"/>
      <p:boldItalic r:id="rId20"/>
    </p:embeddedFont>
    <p:embeddedFont>
      <p:font typeface="Montserrat" panose="02010600030101010101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12e95dfa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12e95dfa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12e95dfa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312e95dfa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312e95dfa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312e95dfa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312e95dfa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312e95dfa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12e95df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12e95df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312e95dfa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312e95dfa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312e95dfa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312e95dfa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4453275" y="86873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Smart Gardener</a:t>
            </a:r>
            <a:endParaRPr lang="zh-CN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IoT Project Report</a:t>
            </a:r>
            <a:endParaRPr 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Yanwu ZHU , Yaoli Mi   ,Ying Li</a:t>
            </a:r>
            <a:endParaRPr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Description</a:t>
            </a:r>
            <a:endParaRPr b="1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773775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1"/>
              <a:t>·Detection</a:t>
            </a:r>
            <a:endParaRPr sz="1400" b="1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	Sunlight、Moisture ...</a:t>
            </a:r>
            <a:endParaRPr sz="140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 b="1"/>
              <a:t>·Watering</a:t>
            </a:r>
            <a:endParaRPr sz="1400" b="1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	Automatically/manually</a:t>
            </a:r>
            <a:endParaRPr sz="140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 b="1"/>
              <a:t>·Remote Control</a:t>
            </a:r>
            <a:endParaRPr sz="1400" b="1"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400"/>
              <a:t>	Index display、Watering Switch..</a:t>
            </a:r>
            <a:endParaRPr sz="14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776308" y="1675898"/>
            <a:ext cx="4184239" cy="23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State-of-the-arts</a:t>
            </a:r>
            <a:endParaRPr b="1"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1"/>
          <a:srcRect l="2157" t="5793" r="1531"/>
          <a:stretch>
            <a:fillRect/>
          </a:stretch>
        </p:blipFill>
        <p:spPr>
          <a:xfrm>
            <a:off x="409550" y="1414575"/>
            <a:ext cx="8488825" cy="34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State-of-the-arts</a:t>
            </a:r>
            <a:endParaRPr b="1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00300" y="1223225"/>
            <a:ext cx="1642700" cy="2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1602725" y="3756950"/>
            <a:ext cx="25557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·Resistance of the soil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·Calculate the moisture index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·High accuracy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819150" y="1223224"/>
            <a:ext cx="1517737" cy="2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5432713" y="3756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·light to an electrical current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·temperature sensitive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Norms &amp; Regulations </a:t>
            </a:r>
            <a:endParaRPr b="1"/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sz="1800"/>
              <a:t>Privacy protocol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</a:t>
            </a:r>
            <a:r>
              <a:rPr sz="1800"/>
              <a:t>orms on different detectors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</a:t>
            </a:r>
            <a:r>
              <a:rPr sz="1800"/>
              <a:t>afety requirement on operating circuit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Advantages</a:t>
            </a:r>
            <a:endParaRPr b="1"/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217800" y="1307850"/>
            <a:ext cx="88158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Drawbacks of current apps /smart device:</a:t>
            </a:r>
            <a:endParaRPr sz="2400" dirty="0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zh-CN" sz="1400" dirty="0">
                <a:solidFill>
                  <a:srgbClr val="FFFFFF"/>
                </a:solidFill>
              </a:rPr>
              <a:t>Small Volume 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 dirty="0">
                <a:solidFill>
                  <a:srgbClr val="FFFFFF"/>
                </a:solidFill>
              </a:rPr>
              <a:t>   2.      No Smart App	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 dirty="0">
                <a:solidFill>
                  <a:srgbClr val="FFFFFF"/>
                </a:solidFill>
              </a:rPr>
              <a:t>   3. </a:t>
            </a:r>
            <a:r>
              <a:rPr lang="en-US" altLang="zh-CN" sz="1400" dirty="0">
                <a:solidFill>
                  <a:srgbClr val="FFFFFF"/>
                </a:solidFill>
              </a:rPr>
              <a:t>     </a:t>
            </a:r>
            <a:r>
              <a:rPr lang="zh-CN" sz="1400" dirty="0">
                <a:solidFill>
                  <a:srgbClr val="FFFFFF"/>
                </a:solidFill>
              </a:rPr>
              <a:t>No Integrated Functions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 dirty="0">
                <a:solidFill>
                  <a:srgbClr val="FFFFFF"/>
                </a:solidFill>
              </a:rPr>
              <a:t>   4. </a:t>
            </a:r>
            <a:r>
              <a:rPr lang="en-US" altLang="zh-CN" sz="1400">
                <a:solidFill>
                  <a:srgbClr val="FFFFFF"/>
                </a:solidFill>
              </a:rPr>
              <a:t>     </a:t>
            </a:r>
            <a:r>
              <a:rPr lang="zh-CN" sz="1400">
                <a:solidFill>
                  <a:srgbClr val="FFFFFF"/>
                </a:solidFill>
              </a:rPr>
              <a:t>Relatively </a:t>
            </a:r>
            <a:r>
              <a:rPr lang="zh-CN" sz="1400" dirty="0">
                <a:solidFill>
                  <a:srgbClr val="FFFFFF"/>
                </a:solidFill>
              </a:rPr>
              <a:t>Expensive 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FFFFFF"/>
                </a:solidFill>
              </a:rPr>
              <a:t>With all those flaws exposed.  Our ideal design is rather competitive in nowadays IoT gear market.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solidFill>
                <a:srgbClr val="FFFFFF"/>
              </a:solidFill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159819" y="1307850"/>
            <a:ext cx="2776307" cy="23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3842" y="67775"/>
            <a:ext cx="7362807" cy="50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2361675" y="2152050"/>
            <a:ext cx="5087400" cy="8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3600">
                <a:latin typeface="Microsoft Yahei"/>
                <a:ea typeface="Microsoft Yahei"/>
                <a:cs typeface="Microsoft Yahei"/>
                <a:sym typeface="Microsoft Yahei"/>
              </a:rPr>
              <a:t>Thanks for </a:t>
            </a:r>
            <a:r>
              <a:rPr lang="en-US" altLang="zh-CN" sz="3600">
                <a:latin typeface="Microsoft Yahei"/>
                <a:ea typeface="Microsoft Yahei"/>
                <a:cs typeface="Microsoft Yahei"/>
                <a:sym typeface="Microsoft Yahei"/>
              </a:rPr>
              <a:t>attention</a:t>
            </a:r>
            <a:endParaRPr lang="en-US" altLang="zh-CN" sz="36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WPS 演示</Application>
  <PresentationFormat>全屏显示(16:9)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方正书宋_GBK</vt:lpstr>
      <vt:lpstr>Wingdings</vt:lpstr>
      <vt:lpstr>Arial</vt:lpstr>
      <vt:lpstr>Montserrat</vt:lpstr>
      <vt:lpstr>Lato</vt:lpstr>
      <vt:lpstr>Microsoft Yahei</vt:lpstr>
      <vt:lpstr>Thonburi</vt:lpstr>
      <vt:lpstr>微软雅黑</vt:lpstr>
      <vt:lpstr>汉仪旗黑KW</vt:lpstr>
      <vt:lpstr>宋体</vt:lpstr>
      <vt:lpstr>Arial Unicode MS</vt:lpstr>
      <vt:lpstr>汉仪书宋二KW</vt:lpstr>
      <vt:lpstr>Wingdings</vt:lpstr>
      <vt:lpstr>宋体-简</vt:lpstr>
      <vt:lpstr>Focus</vt:lpstr>
      <vt:lpstr>Smart Gardener</vt:lpstr>
      <vt:lpstr>Description</vt:lpstr>
      <vt:lpstr>State-of-the-arts</vt:lpstr>
      <vt:lpstr>State-of-the-arts</vt:lpstr>
      <vt:lpstr>Norms &amp; Regulations </vt:lpstr>
      <vt:lpstr>Advantages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Gardener</dc:title>
  <dc:creator/>
  <cp:lastModifiedBy>paulwesome</cp:lastModifiedBy>
  <cp:revision>3</cp:revision>
  <dcterms:created xsi:type="dcterms:W3CDTF">2019-10-18T15:40:48Z</dcterms:created>
  <dcterms:modified xsi:type="dcterms:W3CDTF">2019-10-18T15:40:48Z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2052-1.5.2.2273</vt:lpwstr>
  </property>
</Properties>
</file>