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1" r:id="rId4"/>
    <p:sldId id="260" r:id="rId5"/>
    <p:sldId id="258" r:id="rId6"/>
    <p:sldId id="257" r:id="rId7"/>
    <p:sldId id="265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1495C6F-9D33-4FBB-A43B-BA4DB7279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PIllbox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F966FE3C-3395-4053-859F-0127D615B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Alexandre BONY</a:t>
            </a:r>
          </a:p>
          <a:p>
            <a:r>
              <a:rPr lang="en-GB" dirty="0">
                <a:solidFill>
                  <a:schemeClr val="bg1"/>
                </a:solidFill>
              </a:rPr>
              <a:t>François HERVE</a:t>
            </a:r>
          </a:p>
          <a:p>
            <a:r>
              <a:rPr lang="en-GB" dirty="0">
                <a:solidFill>
                  <a:schemeClr val="bg1"/>
                </a:solidFill>
              </a:rPr>
              <a:t>Charles ROBICHON</a:t>
            </a:r>
          </a:p>
        </p:txBody>
      </p:sp>
    </p:spTree>
    <p:extLst>
      <p:ext uri="{BB962C8B-B14F-4D97-AF65-F5344CB8AC3E}">
        <p14:creationId xmlns:p14="http://schemas.microsoft.com/office/powerpoint/2010/main" val="253508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7FF4F4B-5AB4-4B06-A986-B7ED57EF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 of the project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E30847F-574B-405D-B432-B36D17F34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Alarm and light signal to take the pills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Control if pill was taken</a:t>
            </a:r>
          </a:p>
          <a:p>
            <a:endParaRPr lang="en-GB" dirty="0"/>
          </a:p>
          <a:p>
            <a:r>
              <a:rPr lang="en-GB" dirty="0"/>
              <a:t>Alarm on the user’s smartphone</a:t>
            </a:r>
          </a:p>
          <a:p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E8E3CECB-A532-47D6-9443-34EF3BAB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00" y="870683"/>
            <a:ext cx="2571402" cy="299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2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01D6F462-6429-458A-A911-8BD77E75F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268" y="258822"/>
            <a:ext cx="1833622" cy="634035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743FF7C1-0618-4B7E-8A2F-45892CBE8265}"/>
              </a:ext>
            </a:extLst>
          </p:cNvPr>
          <p:cNvSpPr txBox="1"/>
          <p:nvPr/>
        </p:nvSpPr>
        <p:spPr>
          <a:xfrm>
            <a:off x="1553102" y="719840"/>
            <a:ext cx="21612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36157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594D37E-4290-4B50-8692-EF126F09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in detail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64D63085-EC49-43DB-A447-97E7B7C741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15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4BC83B7-2C7C-4F48-AB44-40E1BCFF1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575" y="796293"/>
            <a:ext cx="8534400" cy="1507067"/>
          </a:xfrm>
        </p:spPr>
        <p:txBody>
          <a:bodyPr/>
          <a:lstStyle/>
          <a:p>
            <a:r>
              <a:rPr lang="en-GB" dirty="0"/>
              <a:t>alarm and light signal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AB8F4782-869E-4C64-BA07-CB9FD12FE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860" y="4393363"/>
            <a:ext cx="2143125" cy="21431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79261811-7157-4361-81BB-9F36DD6D3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6" y="2828033"/>
            <a:ext cx="2118959" cy="14126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2F77E45-0BBC-4409-B463-86E04422AA59}"/>
              </a:ext>
            </a:extLst>
          </p:cNvPr>
          <p:cNvSpPr/>
          <p:nvPr/>
        </p:nvSpPr>
        <p:spPr>
          <a:xfrm>
            <a:off x="3050713" y="2813132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LED and resistance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560C84C-2BBC-42D6-8A4C-A0AED382758D}"/>
              </a:ext>
            </a:extLst>
          </p:cNvPr>
          <p:cNvSpPr/>
          <p:nvPr/>
        </p:nvSpPr>
        <p:spPr>
          <a:xfrm>
            <a:off x="3050713" y="3182464"/>
            <a:ext cx="2016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Arduino speaker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39E0234-712F-4A39-BEF6-D8DD9DB8D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430" y="2950555"/>
            <a:ext cx="4044500" cy="22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403C9D3-9F86-4590-AA25-50FE4248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30843"/>
            <a:ext cx="8534400" cy="1493420"/>
          </a:xfrm>
        </p:spPr>
        <p:txBody>
          <a:bodyPr/>
          <a:lstStyle/>
          <a:p>
            <a:r>
              <a:rPr lang="en-GB" dirty="0"/>
              <a:t>Controlling the pill was taken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7ACBF504-63FA-4350-938C-194E9E92C8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596" y="2582715"/>
            <a:ext cx="1793503" cy="169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E9642AE1-D040-40D8-8DC9-BE0203F5EE38}"/>
              </a:ext>
            </a:extLst>
          </p:cNvPr>
          <p:cNvSpPr txBox="1"/>
          <p:nvPr/>
        </p:nvSpPr>
        <p:spPr>
          <a:xfrm>
            <a:off x="735888" y="4942640"/>
            <a:ext cx="2814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Weight measurement: Load Cell and HX711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30826780-7041-4708-907A-159BB45F6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413" y="2582715"/>
            <a:ext cx="1793503" cy="179350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02276F0D-C27B-43B4-864B-073FC7DEFEB6}"/>
              </a:ext>
            </a:extLst>
          </p:cNvPr>
          <p:cNvSpPr txBox="1"/>
          <p:nvPr/>
        </p:nvSpPr>
        <p:spPr>
          <a:xfrm>
            <a:off x="4922668" y="3231374"/>
            <a:ext cx="13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1B4227EE-0624-4AB4-9A93-5130DFD9185A}"/>
              </a:ext>
            </a:extLst>
          </p:cNvPr>
          <p:cNvSpPr txBox="1"/>
          <p:nvPr/>
        </p:nvSpPr>
        <p:spPr>
          <a:xfrm>
            <a:off x="7625413" y="4880998"/>
            <a:ext cx="2155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Touch Sensor</a:t>
            </a:r>
          </a:p>
          <a:p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99782A6-538A-48EE-9C82-67DD452747B3}"/>
              </a:ext>
            </a:extLst>
          </p:cNvPr>
          <p:cNvSpPr/>
          <p:nvPr/>
        </p:nvSpPr>
        <p:spPr>
          <a:xfrm rot="18997687">
            <a:off x="506108" y="3339525"/>
            <a:ext cx="3274479" cy="1530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5CDFF76-2E4B-4286-BCAF-9F0D41A53D9C}"/>
              </a:ext>
            </a:extLst>
          </p:cNvPr>
          <p:cNvSpPr/>
          <p:nvPr/>
        </p:nvSpPr>
        <p:spPr>
          <a:xfrm rot="2500439">
            <a:off x="506107" y="3339525"/>
            <a:ext cx="3274479" cy="1530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5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EB22673-D76E-40BC-B831-07C3BECB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21359"/>
            <a:ext cx="8534400" cy="1507067"/>
          </a:xfrm>
        </p:spPr>
        <p:txBody>
          <a:bodyPr/>
          <a:lstStyle/>
          <a:p>
            <a:r>
              <a:rPr lang="en-GB" dirty="0"/>
              <a:t>Touch sensor 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EC759D4-D03C-49B3-AC53-29CC3A01C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1805407"/>
            <a:ext cx="5063230" cy="91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user needs to touch the sensor for two seconds when he takes his pills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1646360A-5A7F-4777-A474-C2ACC10E8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90" y="2852034"/>
            <a:ext cx="3233863" cy="35846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A4D8825D-A477-4782-9657-72AC58B3C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768" y="1928426"/>
            <a:ext cx="4048216" cy="79138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2112FBE6-5C7F-449D-9718-8AB74CA26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768" y="3142942"/>
            <a:ext cx="5322149" cy="318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1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5EB3E0B-9203-4EC2-92D7-D0840898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Phone </a:t>
            </a:r>
            <a:r>
              <a:rPr lang="en-GB" smtClean="0"/>
              <a:t>alarm</a:t>
            </a:r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3850C08D-6868-4CE6-92D3-5A3C28C38D83}"/>
              </a:ext>
            </a:extLst>
          </p:cNvPr>
          <p:cNvSpPr txBox="1"/>
          <p:nvPr/>
        </p:nvSpPr>
        <p:spPr>
          <a:xfrm>
            <a:off x="3532094" y="1095472"/>
            <a:ext cx="2563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ESP32 for WIFI connection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308FF040-A2EC-4991-BA13-65092CE2E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14" y="1095473"/>
            <a:ext cx="2143125" cy="2143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D52CCBB8-7C02-41CF-9FBA-DA7F10E7B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315" y="1210073"/>
            <a:ext cx="1769211" cy="106346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29395343-AB16-4FB8-9435-AD8B0065D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328" y="2608185"/>
            <a:ext cx="1260826" cy="126082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46860E31-CD4C-4280-91C3-EFDF0F6F58AA}"/>
              </a:ext>
            </a:extLst>
          </p:cNvPr>
          <p:cNvSpPr txBox="1"/>
          <p:nvPr/>
        </p:nvSpPr>
        <p:spPr>
          <a:xfrm>
            <a:off x="9529482" y="1335741"/>
            <a:ext cx="2223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 development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E98D8DF5-E1AE-4F68-A77D-AC8A5A29C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7275" y="2457641"/>
            <a:ext cx="1728788" cy="97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3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80E496F-0AED-4E7C-BBC3-9397989F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your attention 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F5212F66-661D-45F0-B483-2380246980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3642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182</TotalTime>
  <Words>92</Words>
  <Application>Microsoft Office PowerPoint</Application>
  <PresentationFormat>Grand écran</PresentationFormat>
  <Paragraphs>25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Secteur</vt:lpstr>
      <vt:lpstr>The PIllbox</vt:lpstr>
      <vt:lpstr>Goal of the project</vt:lpstr>
      <vt:lpstr>Présentation PowerPoint</vt:lpstr>
      <vt:lpstr>Functions in detail</vt:lpstr>
      <vt:lpstr>alarm and light signal</vt:lpstr>
      <vt:lpstr>Controlling the pill was taken</vt:lpstr>
      <vt:lpstr>Touch sensor utilisation</vt:lpstr>
      <vt:lpstr>Phone alarm</vt:lpstr>
      <vt:lpstr>Thank you for your attention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Herve</dc:creator>
  <cp:lastModifiedBy>Kids</cp:lastModifiedBy>
  <cp:revision>15</cp:revision>
  <dcterms:created xsi:type="dcterms:W3CDTF">2019-11-22T13:29:29Z</dcterms:created>
  <dcterms:modified xsi:type="dcterms:W3CDTF">2020-01-21T08:05:14Z</dcterms:modified>
</cp:coreProperties>
</file>