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00E65-3E93-428A-BFFC-4FADCE313FA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8B5D-0BDF-41A8-B651-678DFA76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83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6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7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5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9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3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ABA5-C682-4299-87F8-5C5EF5987E8B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4CEA8-209B-4E96-BCE3-FAB8994B15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14" y="-883920"/>
            <a:ext cx="476572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2997" y="4873228"/>
            <a:ext cx="9933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помощь бездомным</a:t>
            </a:r>
            <a:r>
              <a:rPr lang="en-US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</a:t>
            </a:r>
            <a:r>
              <a:rPr lang="ru-RU" sz="32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животным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4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A84A7-ED0E-484F-BD81-0968A67C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A46E6-C1D6-4DE7-A75D-C09CD96C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Бездомные и брошенные животные являются наиболее уязвимой и проблемной частью популяции городских животных.  Помощь им никак существенно не регламентируется, и обычно исходит только от сердобольных бабушек, живущих в соседних домах. Тем не менее, многим людям больно наблюдать страдания животных, они хотят помочь, но их отпугивают возможные сложности и непонимание самого процесса. Если же обеспечить поддержку и помощь тем, кто хочет спасти животное, шансы на успех возрастают многократно.</a:t>
            </a:r>
          </a:p>
          <a:p>
            <a:r>
              <a:rPr lang="ru-RU" dirty="0"/>
              <a:t>Кроме того, приютам и другим организациям, содержащим животных, зачастую также требуется помощь, например, транспортировка животного до ближайшей ветеринарной клиники, помощь с уборкой вольеров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86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72787-0D7F-4FF8-8C59-FD6A5AD5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4CA8E-312C-4F63-BC06-4E71B277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веб-приложения с возможностью создавать и исполнять заявки на помощь бездомным или попавшим в беду животным.</a:t>
            </a:r>
          </a:p>
          <a:p>
            <a:r>
              <a:rPr lang="ru-RU" dirty="0"/>
              <a:t>Разработать дополнительный функционал для удобства работы с приложением</a:t>
            </a:r>
          </a:p>
          <a:p>
            <a:r>
              <a:rPr lang="ru-RU" dirty="0"/>
              <a:t>-личный кабинет</a:t>
            </a:r>
          </a:p>
          <a:p>
            <a:r>
              <a:rPr lang="ru-RU" dirty="0"/>
              <a:t>-отображение заявок на карте</a:t>
            </a:r>
          </a:p>
          <a:p>
            <a:r>
              <a:rPr lang="ru-RU" dirty="0"/>
              <a:t>-чат между зарегистрированными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140874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1228E-2256-4DFC-ACF1-CEADEDD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09C1D-4822-46C7-9EF3-83C8FB4D5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Николай Ефремов</a:t>
            </a:r>
          </a:p>
          <a:p>
            <a:r>
              <a:rPr lang="ru-RU" dirty="0"/>
              <a:t>Сергей Калюжный</a:t>
            </a:r>
          </a:p>
          <a:p>
            <a:r>
              <a:rPr lang="ru-RU" dirty="0"/>
              <a:t>Иван Сидорович</a:t>
            </a:r>
          </a:p>
          <a:p>
            <a:r>
              <a:rPr lang="ru-RU" dirty="0"/>
              <a:t>Юрий Родионов</a:t>
            </a:r>
          </a:p>
        </p:txBody>
      </p:sp>
    </p:spTree>
    <p:extLst>
      <p:ext uri="{BB962C8B-B14F-4D97-AF65-F5344CB8AC3E}">
        <p14:creationId xmlns:p14="http://schemas.microsoft.com/office/powerpoint/2010/main" val="348893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C0B01-CDEB-4EFB-AAB2-67CF1DF2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1DBCD-EF62-400E-976E-E09A5FF24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E33A811-D3DA-456E-8D71-8EC49A19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973619"/>
          </a:xfrm>
        </p:spPr>
        <p:txBody>
          <a:bodyPr/>
          <a:lstStyle/>
          <a:p>
            <a:r>
              <a:rPr lang="en-US" dirty="0"/>
              <a:t>Vue</a:t>
            </a:r>
          </a:p>
          <a:p>
            <a:r>
              <a:rPr lang="ru-RU" dirty="0"/>
              <a:t>Библиотеки </a:t>
            </a:r>
            <a:r>
              <a:rPr lang="en-US" dirty="0"/>
              <a:t>Quasar, Laravel-echo, Pusher-</a:t>
            </a:r>
            <a:r>
              <a:rPr lang="en-US" dirty="0" err="1"/>
              <a:t>js</a:t>
            </a:r>
            <a:endParaRPr lang="en-US" dirty="0"/>
          </a:p>
          <a:p>
            <a:r>
              <a:rPr lang="ru-RU" dirty="0"/>
              <a:t>Компонент </a:t>
            </a:r>
            <a:r>
              <a:rPr lang="en-US" dirty="0" err="1"/>
              <a:t>vue</a:t>
            </a:r>
            <a:r>
              <a:rPr lang="en-US" dirty="0"/>
              <a:t>-Yandex-maps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455F6A8-5765-4C11-A051-654F6DBA3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83492F8-4427-460F-8C9F-43A100E18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973619"/>
          </a:xfrm>
        </p:spPr>
        <p:txBody>
          <a:bodyPr/>
          <a:lstStyle/>
          <a:p>
            <a:r>
              <a:rPr lang="en-US" dirty="0"/>
              <a:t>Laravel</a:t>
            </a:r>
          </a:p>
          <a:p>
            <a:r>
              <a:rPr lang="en-US" dirty="0"/>
              <a:t>Sanctum</a:t>
            </a:r>
          </a:p>
          <a:p>
            <a:r>
              <a:rPr lang="en-US" dirty="0"/>
              <a:t>MySQL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0DA15-A5F4-4C11-ABE6-99D84F911AEA}"/>
              </a:ext>
            </a:extLst>
          </p:cNvPr>
          <p:cNvSpPr txBox="1"/>
          <p:nvPr/>
        </p:nvSpPr>
        <p:spPr>
          <a:xfrm>
            <a:off x="1632857" y="4926563"/>
            <a:ext cx="8502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Кроме того, использовали </a:t>
            </a:r>
            <a:r>
              <a:rPr lang="en-US" sz="2400" dirty="0"/>
              <a:t>GitHub, Trello</a:t>
            </a:r>
            <a:r>
              <a:rPr lang="en-US" sz="2400"/>
              <a:t>, Zoom, Telegram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016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194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Yu Gothic Light</vt:lpstr>
      <vt:lpstr>Arial</vt:lpstr>
      <vt:lpstr>Calibri</vt:lpstr>
      <vt:lpstr>Calibri Light</vt:lpstr>
      <vt:lpstr>Тема Office</vt:lpstr>
      <vt:lpstr>Презентация PowerPoint</vt:lpstr>
      <vt:lpstr>Актуальность проблемы</vt:lpstr>
      <vt:lpstr>Цель работы</vt:lpstr>
      <vt:lpstr>Состав команды</vt:lpstr>
      <vt:lpstr>Используемые технологии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Юрий Родионов</cp:lastModifiedBy>
  <cp:revision>13</cp:revision>
  <dcterms:created xsi:type="dcterms:W3CDTF">2021-12-03T12:58:00Z</dcterms:created>
  <dcterms:modified xsi:type="dcterms:W3CDTF">2021-12-16T21:30:26Z</dcterms:modified>
</cp:coreProperties>
</file>