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ий Родионов" userId="43f64430248bedac" providerId="LiveId" clId="{4D29B392-EBA9-4E6A-8E61-2BA22B496100}"/>
    <pc:docChg chg="undo redo custSel addSld modSld">
      <pc:chgData name="Юрий Родионов" userId="43f64430248bedac" providerId="LiveId" clId="{4D29B392-EBA9-4E6A-8E61-2BA22B496100}" dt="2021-11-29T17:21:07.798" v="1615" actId="1076"/>
      <pc:docMkLst>
        <pc:docMk/>
      </pc:docMkLst>
      <pc:sldChg chg="modSp mod modClrScheme chgLayout">
        <pc:chgData name="Юрий Родионов" userId="43f64430248bedac" providerId="LiveId" clId="{4D29B392-EBA9-4E6A-8E61-2BA22B496100}" dt="2021-11-27T20:22:20.904" v="1163" actId="700"/>
        <pc:sldMkLst>
          <pc:docMk/>
          <pc:sldMk cId="4135284450" sldId="256"/>
        </pc:sldMkLst>
        <pc:spChg chg="mod ord">
          <ac:chgData name="Юрий Родионов" userId="43f64430248bedac" providerId="LiveId" clId="{4D29B392-EBA9-4E6A-8E61-2BA22B496100}" dt="2021-11-27T20:22:20.904" v="1163" actId="700"/>
          <ac:spMkLst>
            <pc:docMk/>
            <pc:sldMk cId="4135284450" sldId="256"/>
            <ac:spMk id="2" creationId="{3B9C18D9-F66F-45EE-B2F4-219683B04383}"/>
          </ac:spMkLst>
        </pc:spChg>
        <pc:spChg chg="mod ord">
          <ac:chgData name="Юрий Родионов" userId="43f64430248bedac" providerId="LiveId" clId="{4D29B392-EBA9-4E6A-8E61-2BA22B496100}" dt="2021-11-27T20:22:20.904" v="1163" actId="700"/>
          <ac:spMkLst>
            <pc:docMk/>
            <pc:sldMk cId="4135284450" sldId="256"/>
            <ac:spMk id="3" creationId="{B83BAEA3-9FBB-4F53-B5D2-B716060D6C8E}"/>
          </ac:spMkLst>
        </pc:spChg>
      </pc:sldChg>
      <pc:sldChg chg="modSp mod">
        <pc:chgData name="Юрий Родионов" userId="43f64430248bedac" providerId="LiveId" clId="{4D29B392-EBA9-4E6A-8E61-2BA22B496100}" dt="2021-11-27T21:21:51.619" v="1580" actId="20577"/>
        <pc:sldMkLst>
          <pc:docMk/>
          <pc:sldMk cId="2457458736" sldId="257"/>
        </pc:sldMkLst>
        <pc:spChg chg="mod">
          <ac:chgData name="Юрий Родионов" userId="43f64430248bedac" providerId="LiveId" clId="{4D29B392-EBA9-4E6A-8E61-2BA22B496100}" dt="2021-11-27T20:24:05.866" v="1171" actId="14100"/>
          <ac:spMkLst>
            <pc:docMk/>
            <pc:sldMk cId="2457458736" sldId="257"/>
            <ac:spMk id="2" creationId="{5C9D2C4B-EC2F-4313-8318-BD72A69DDA16}"/>
          </ac:spMkLst>
        </pc:spChg>
        <pc:spChg chg="mod">
          <ac:chgData name="Юрий Родионов" userId="43f64430248bedac" providerId="LiveId" clId="{4D29B392-EBA9-4E6A-8E61-2BA22B496100}" dt="2021-11-27T21:21:51.619" v="1580" actId="20577"/>
          <ac:spMkLst>
            <pc:docMk/>
            <pc:sldMk cId="2457458736" sldId="257"/>
            <ac:spMk id="3" creationId="{F788AC32-C214-4296-8A53-805859F942CB}"/>
          </ac:spMkLst>
        </pc:spChg>
      </pc:sldChg>
      <pc:sldChg chg="addSp delSp modSp new mod modClrScheme chgLayout">
        <pc:chgData name="Юрий Родионов" userId="43f64430248bedac" providerId="LiveId" clId="{4D29B392-EBA9-4E6A-8E61-2BA22B496100}" dt="2021-11-27T20:56:22.309" v="1202" actId="1076"/>
        <pc:sldMkLst>
          <pc:docMk/>
          <pc:sldMk cId="1861953021" sldId="258"/>
        </pc:sldMkLst>
        <pc:spChg chg="del mod ord">
          <ac:chgData name="Юрий Родионов" userId="43f64430248bedac" providerId="LiveId" clId="{4D29B392-EBA9-4E6A-8E61-2BA22B496100}" dt="2021-11-27T20:53:31.434" v="1190" actId="700"/>
          <ac:spMkLst>
            <pc:docMk/>
            <pc:sldMk cId="1861953021" sldId="258"/>
            <ac:spMk id="2" creationId="{BF9BF950-7150-44B6-B802-722B4711D6F6}"/>
          </ac:spMkLst>
        </pc:spChg>
        <pc:spChg chg="del">
          <ac:chgData name="Юрий Родионов" userId="43f64430248bedac" providerId="LiveId" clId="{4D29B392-EBA9-4E6A-8E61-2BA22B496100}" dt="2021-11-27T20:21:14.626" v="1157" actId="931"/>
          <ac:spMkLst>
            <pc:docMk/>
            <pc:sldMk cId="1861953021" sldId="258"/>
            <ac:spMk id="3" creationId="{318B20A3-A80C-41FA-A949-5AD335360B00}"/>
          </ac:spMkLst>
        </pc:spChg>
        <pc:spChg chg="add del mod ord">
          <ac:chgData name="Юрий Родионов" userId="43f64430248bedac" providerId="LiveId" clId="{4D29B392-EBA9-4E6A-8E61-2BA22B496100}" dt="2021-11-27T20:53:31.434" v="1190" actId="700"/>
          <ac:spMkLst>
            <pc:docMk/>
            <pc:sldMk cId="1861953021" sldId="258"/>
            <ac:spMk id="6" creationId="{3A8E3A80-5F85-4A88-B1E2-4E5FB9D03F93}"/>
          </ac:spMkLst>
        </pc:spChg>
        <pc:spChg chg="add del mod">
          <ac:chgData name="Юрий Родионов" userId="43f64430248bedac" providerId="LiveId" clId="{4D29B392-EBA9-4E6A-8E61-2BA22B496100}" dt="2021-11-27T20:52:22.295" v="1179" actId="931"/>
          <ac:spMkLst>
            <pc:docMk/>
            <pc:sldMk cId="1861953021" sldId="258"/>
            <ac:spMk id="8" creationId="{125C4617-BAAF-450C-8EF1-85E7C50B04B4}"/>
          </ac:spMkLst>
        </pc:spChg>
        <pc:spChg chg="add del mod ord">
          <ac:chgData name="Юрий Родионов" userId="43f64430248bedac" providerId="LiveId" clId="{4D29B392-EBA9-4E6A-8E61-2BA22B496100}" dt="2021-11-27T20:53:44.619" v="1191" actId="700"/>
          <ac:spMkLst>
            <pc:docMk/>
            <pc:sldMk cId="1861953021" sldId="258"/>
            <ac:spMk id="11" creationId="{42CB0456-7A43-4E2F-86E0-CA0027F96560}"/>
          </ac:spMkLst>
        </pc:spChg>
        <pc:spChg chg="add del mod ord">
          <ac:chgData name="Юрий Родионов" userId="43f64430248bedac" providerId="LiveId" clId="{4D29B392-EBA9-4E6A-8E61-2BA22B496100}" dt="2021-11-27T20:53:44.619" v="1191" actId="700"/>
          <ac:spMkLst>
            <pc:docMk/>
            <pc:sldMk cId="1861953021" sldId="258"/>
            <ac:spMk id="12" creationId="{80D492F8-245A-4914-8BA8-E8DDAE6820D5}"/>
          </ac:spMkLst>
        </pc:spChg>
        <pc:spChg chg="add del mod ord">
          <ac:chgData name="Юрий Родионов" userId="43f64430248bedac" providerId="LiveId" clId="{4D29B392-EBA9-4E6A-8E61-2BA22B496100}" dt="2021-11-27T20:55:18.341" v="1196" actId="700"/>
          <ac:spMkLst>
            <pc:docMk/>
            <pc:sldMk cId="1861953021" sldId="258"/>
            <ac:spMk id="13" creationId="{6C6645E7-E5FB-4CB4-8F4D-79FE10A9FCF5}"/>
          </ac:spMkLst>
        </pc:spChg>
        <pc:spChg chg="add del mod ord">
          <ac:chgData name="Юрий Родионов" userId="43f64430248bedac" providerId="LiveId" clId="{4D29B392-EBA9-4E6A-8E61-2BA22B496100}" dt="2021-11-27T20:55:18.341" v="1196" actId="700"/>
          <ac:spMkLst>
            <pc:docMk/>
            <pc:sldMk cId="1861953021" sldId="258"/>
            <ac:spMk id="14" creationId="{82C6159B-5DBE-44A0-AF6D-2154733F8DB9}"/>
          </ac:spMkLst>
        </pc:spChg>
        <pc:spChg chg="add del mod ord">
          <ac:chgData name="Юрий Родионов" userId="43f64430248bedac" providerId="LiveId" clId="{4D29B392-EBA9-4E6A-8E61-2BA22B496100}" dt="2021-11-27T20:55:18.341" v="1196" actId="700"/>
          <ac:spMkLst>
            <pc:docMk/>
            <pc:sldMk cId="1861953021" sldId="258"/>
            <ac:spMk id="15" creationId="{5B89A3C5-CC76-4BAF-8F8F-589830F15FA6}"/>
          </ac:spMkLst>
        </pc:spChg>
        <pc:spChg chg="add del mod">
          <ac:chgData name="Юрий Родионов" userId="43f64430248bedac" providerId="LiveId" clId="{4D29B392-EBA9-4E6A-8E61-2BA22B496100}" dt="2021-11-27T20:55:18.341" v="1196" actId="700"/>
          <ac:spMkLst>
            <pc:docMk/>
            <pc:sldMk cId="1861953021" sldId="258"/>
            <ac:spMk id="16" creationId="{9CF47293-8041-4DAD-9615-729B9D0E338E}"/>
          </ac:spMkLst>
        </pc:spChg>
        <pc:spChg chg="add del mod">
          <ac:chgData name="Юрий Родионов" userId="43f64430248bedac" providerId="LiveId" clId="{4D29B392-EBA9-4E6A-8E61-2BA22B496100}" dt="2021-11-27T20:55:18.341" v="1196" actId="700"/>
          <ac:spMkLst>
            <pc:docMk/>
            <pc:sldMk cId="1861953021" sldId="258"/>
            <ac:spMk id="17" creationId="{D90BB468-FB7F-4331-A52F-2204B94D11A2}"/>
          </ac:spMkLst>
        </pc:spChg>
        <pc:spChg chg="add del mod ord">
          <ac:chgData name="Юрий Родионов" userId="43f64430248bedac" providerId="LiveId" clId="{4D29B392-EBA9-4E6A-8E61-2BA22B496100}" dt="2021-11-27T20:55:38.574" v="1198" actId="700"/>
          <ac:spMkLst>
            <pc:docMk/>
            <pc:sldMk cId="1861953021" sldId="258"/>
            <ac:spMk id="18" creationId="{DC125499-2079-434A-A5F7-2453CF2FE04A}"/>
          </ac:spMkLst>
        </pc:spChg>
        <pc:spChg chg="add del mod ord">
          <ac:chgData name="Юрий Родионов" userId="43f64430248bedac" providerId="LiveId" clId="{4D29B392-EBA9-4E6A-8E61-2BA22B496100}" dt="2021-11-27T20:55:24.614" v="1197" actId="931"/>
          <ac:spMkLst>
            <pc:docMk/>
            <pc:sldMk cId="1861953021" sldId="258"/>
            <ac:spMk id="19" creationId="{834FEC5B-2FC3-4ED4-A74C-632C168CF65A}"/>
          </ac:spMkLst>
        </pc:spChg>
        <pc:spChg chg="add del mod ord">
          <ac:chgData name="Юрий Родионов" userId="43f64430248bedac" providerId="LiveId" clId="{4D29B392-EBA9-4E6A-8E61-2BA22B496100}" dt="2021-11-27T20:55:38.574" v="1198" actId="700"/>
          <ac:spMkLst>
            <pc:docMk/>
            <pc:sldMk cId="1861953021" sldId="258"/>
            <ac:spMk id="20" creationId="{A4043165-03B7-402B-B9A6-A75FB900BA9F}"/>
          </ac:spMkLst>
        </pc:spChg>
        <pc:picChg chg="add del mod ord modCrop">
          <ac:chgData name="Юрий Родионов" userId="43f64430248bedac" providerId="LiveId" clId="{4D29B392-EBA9-4E6A-8E61-2BA22B496100}" dt="2021-11-27T20:52:15.988" v="1178" actId="21"/>
          <ac:picMkLst>
            <pc:docMk/>
            <pc:sldMk cId="1861953021" sldId="258"/>
            <ac:picMk id="5" creationId="{B787EDE6-45F6-4CDE-BC0D-3404490A593D}"/>
          </ac:picMkLst>
        </pc:picChg>
        <pc:picChg chg="add del mod ord">
          <ac:chgData name="Юрий Родионов" userId="43f64430248bedac" providerId="LiveId" clId="{4D29B392-EBA9-4E6A-8E61-2BA22B496100}" dt="2021-11-27T20:54:59.399" v="1194" actId="21"/>
          <ac:picMkLst>
            <pc:docMk/>
            <pc:sldMk cId="1861953021" sldId="258"/>
            <ac:picMk id="10" creationId="{0439C3FD-E485-4636-9BAA-8DD1B854897D}"/>
          </ac:picMkLst>
        </pc:picChg>
        <pc:picChg chg="add mod ord">
          <ac:chgData name="Юрий Родионов" userId="43f64430248bedac" providerId="LiveId" clId="{4D29B392-EBA9-4E6A-8E61-2BA22B496100}" dt="2021-11-27T20:56:22.309" v="1202" actId="1076"/>
          <ac:picMkLst>
            <pc:docMk/>
            <pc:sldMk cId="1861953021" sldId="258"/>
            <ac:picMk id="22" creationId="{84A2E5C3-D6EB-4447-910E-47401FD90967}"/>
          </ac:picMkLst>
        </pc:picChg>
      </pc:sldChg>
      <pc:sldChg chg="addSp delSp modSp new mod modClrScheme chgLayout">
        <pc:chgData name="Юрий Родионов" userId="43f64430248bedac" providerId="LiveId" clId="{4D29B392-EBA9-4E6A-8E61-2BA22B496100}" dt="2021-11-29T17:21:07.798" v="1615" actId="1076"/>
        <pc:sldMkLst>
          <pc:docMk/>
          <pc:sldMk cId="4182456388" sldId="259"/>
        </pc:sldMkLst>
        <pc:spChg chg="add del mod">
          <ac:chgData name="Юрий Родионов" userId="43f64430248bedac" providerId="LiveId" clId="{4D29B392-EBA9-4E6A-8E61-2BA22B496100}" dt="2021-11-29T17:20:57.559" v="1612" actId="700"/>
          <ac:spMkLst>
            <pc:docMk/>
            <pc:sldMk cId="4182456388" sldId="259"/>
            <ac:spMk id="2" creationId="{58CC4ED3-4E1B-4E92-A55D-B9F66D1108B6}"/>
          </ac:spMkLst>
        </pc:spChg>
        <pc:spChg chg="add del mod">
          <ac:chgData name="Юрий Родионов" userId="43f64430248bedac" providerId="LiveId" clId="{4D29B392-EBA9-4E6A-8E61-2BA22B496100}" dt="2021-11-27T21:08:16.615" v="1206" actId="700"/>
          <ac:spMkLst>
            <pc:docMk/>
            <pc:sldMk cId="4182456388" sldId="259"/>
            <ac:spMk id="2" creationId="{C8FB322F-3B56-4798-B782-E9CCF2AD96E8}"/>
          </ac:spMkLst>
        </pc:spChg>
        <pc:spChg chg="add del mod">
          <ac:chgData name="Юрий Родионов" userId="43f64430248bedac" providerId="LiveId" clId="{4D29B392-EBA9-4E6A-8E61-2BA22B496100}" dt="2021-11-29T17:19:54.478" v="1609" actId="931"/>
          <ac:spMkLst>
            <pc:docMk/>
            <pc:sldMk cId="4182456388" sldId="259"/>
            <ac:spMk id="3" creationId="{D89C1E46-ADBD-4039-9636-5978CA1939B3}"/>
          </ac:spMkLst>
        </pc:spChg>
        <pc:spChg chg="add del mod">
          <ac:chgData name="Юрий Родионов" userId="43f64430248bedac" providerId="LiveId" clId="{4D29B392-EBA9-4E6A-8E61-2BA22B496100}" dt="2021-11-27T21:08:08.346" v="1205" actId="931"/>
          <ac:spMkLst>
            <pc:docMk/>
            <pc:sldMk cId="4182456388" sldId="259"/>
            <ac:spMk id="3" creationId="{E2186295-991C-455E-850E-D8936E1343E3}"/>
          </ac:spMkLst>
        </pc:spChg>
        <pc:spChg chg="add del mod">
          <ac:chgData name="Юрий Родионов" userId="43f64430248bedac" providerId="LiveId" clId="{4D29B392-EBA9-4E6A-8E61-2BA22B496100}" dt="2021-11-27T21:08:16.615" v="1206" actId="700"/>
          <ac:spMkLst>
            <pc:docMk/>
            <pc:sldMk cId="4182456388" sldId="259"/>
            <ac:spMk id="4" creationId="{6C88F495-BF46-4793-99C6-3007C00C907F}"/>
          </ac:spMkLst>
        </pc:spChg>
        <pc:spChg chg="add del mod">
          <ac:chgData name="Юрий Родионов" userId="43f64430248bedac" providerId="LiveId" clId="{4D29B392-EBA9-4E6A-8E61-2BA22B496100}" dt="2021-11-29T17:20:57.559" v="1612" actId="700"/>
          <ac:spMkLst>
            <pc:docMk/>
            <pc:sldMk cId="4182456388" sldId="259"/>
            <ac:spMk id="4" creationId="{8C0DEDB8-42A8-4B71-BD92-F2B54BB89D03}"/>
          </ac:spMkLst>
        </pc:spChg>
        <pc:spChg chg="add del mod">
          <ac:chgData name="Юрий Родионов" userId="43f64430248bedac" providerId="LiveId" clId="{4D29B392-EBA9-4E6A-8E61-2BA22B496100}" dt="2021-11-29T17:20:51.035" v="1611" actId="931"/>
          <ac:spMkLst>
            <pc:docMk/>
            <pc:sldMk cId="4182456388" sldId="259"/>
            <ac:spMk id="9" creationId="{B9D0EBBD-D01E-4975-A817-54C027FD7E97}"/>
          </ac:spMkLst>
        </pc:spChg>
        <pc:picChg chg="add del mod ord">
          <ac:chgData name="Юрий Родионов" userId="43f64430248bedac" providerId="LiveId" clId="{4D29B392-EBA9-4E6A-8E61-2BA22B496100}" dt="2021-11-29T17:19:33.670" v="1607" actId="21"/>
          <ac:picMkLst>
            <pc:docMk/>
            <pc:sldMk cId="4182456388" sldId="259"/>
            <ac:picMk id="6" creationId="{D3CDC0E4-B5AD-4B03-84D5-5495648FCE3D}"/>
          </ac:picMkLst>
        </pc:picChg>
        <pc:picChg chg="add del mod">
          <ac:chgData name="Юрий Родионов" userId="43f64430248bedac" providerId="LiveId" clId="{4D29B392-EBA9-4E6A-8E61-2BA22B496100}" dt="2021-11-29T17:20:00.181" v="1610" actId="21"/>
          <ac:picMkLst>
            <pc:docMk/>
            <pc:sldMk cId="4182456388" sldId="259"/>
            <ac:picMk id="7" creationId="{FBAA6651-520E-4EA0-9584-060354C6A9C5}"/>
          </ac:picMkLst>
        </pc:picChg>
        <pc:picChg chg="add mod ord">
          <ac:chgData name="Юрий Родионов" userId="43f64430248bedac" providerId="LiveId" clId="{4D29B392-EBA9-4E6A-8E61-2BA22B496100}" dt="2021-11-29T17:21:07.798" v="1615" actId="1076"/>
          <ac:picMkLst>
            <pc:docMk/>
            <pc:sldMk cId="4182456388" sldId="259"/>
            <ac:picMk id="11" creationId="{41A82C39-2C1F-47A4-A29A-D6BE93944559}"/>
          </ac:picMkLst>
        </pc:picChg>
      </pc:sldChg>
      <pc:sldChg chg="addSp delSp modSp new mod">
        <pc:chgData name="Юрий Родионов" userId="43f64430248bedac" providerId="LiveId" clId="{4D29B392-EBA9-4E6A-8E61-2BA22B496100}" dt="2021-11-27T21:16:29.986" v="1410" actId="5793"/>
        <pc:sldMkLst>
          <pc:docMk/>
          <pc:sldMk cId="1704698292" sldId="260"/>
        </pc:sldMkLst>
        <pc:spChg chg="mod">
          <ac:chgData name="Юрий Родионов" userId="43f64430248bedac" providerId="LiveId" clId="{4D29B392-EBA9-4E6A-8E61-2BA22B496100}" dt="2021-11-27T21:13:21.424" v="1230" actId="14100"/>
          <ac:spMkLst>
            <pc:docMk/>
            <pc:sldMk cId="1704698292" sldId="260"/>
            <ac:spMk id="2" creationId="{F7D966A5-29C5-4464-846A-37D8D87534F1}"/>
          </ac:spMkLst>
        </pc:spChg>
        <pc:spChg chg="add del mod">
          <ac:chgData name="Юрий Родионов" userId="43f64430248bedac" providerId="LiveId" clId="{4D29B392-EBA9-4E6A-8E61-2BA22B496100}" dt="2021-11-27T21:16:29.986" v="1410" actId="5793"/>
          <ac:spMkLst>
            <pc:docMk/>
            <pc:sldMk cId="1704698292" sldId="260"/>
            <ac:spMk id="3" creationId="{171ECDE1-BC0D-4538-BF86-EAF71D741E43}"/>
          </ac:spMkLst>
        </pc:spChg>
        <pc:picChg chg="add del mod">
          <ac:chgData name="Юрий Родионов" userId="43f64430248bedac" providerId="LiveId" clId="{4D29B392-EBA9-4E6A-8E61-2BA22B496100}" dt="2021-11-27T21:12:20.607" v="1227" actId="931"/>
          <ac:picMkLst>
            <pc:docMk/>
            <pc:sldMk cId="1704698292" sldId="260"/>
            <ac:picMk id="5" creationId="{51C1FB55-72AA-4F8D-BC06-B020761AA1CD}"/>
          </ac:picMkLst>
        </pc:picChg>
      </pc:sldChg>
      <pc:sldChg chg="addSp delSp modSp new mod modClrScheme chgLayout">
        <pc:chgData name="Юрий Родионов" userId="43f64430248bedac" providerId="LiveId" clId="{4D29B392-EBA9-4E6A-8E61-2BA22B496100}" dt="2021-11-27T21:59:52.436" v="1606" actId="1076"/>
        <pc:sldMkLst>
          <pc:docMk/>
          <pc:sldMk cId="2281201401" sldId="261"/>
        </pc:sldMkLst>
        <pc:spChg chg="add del mod ord">
          <ac:chgData name="Юрий Родионов" userId="43f64430248bedac" providerId="LiveId" clId="{4D29B392-EBA9-4E6A-8E61-2BA22B496100}" dt="2021-11-27T21:56:01.381" v="1587" actId="700"/>
          <ac:spMkLst>
            <pc:docMk/>
            <pc:sldMk cId="2281201401" sldId="261"/>
            <ac:spMk id="2" creationId="{95D9FB00-17E9-4DCB-97D1-8DB9EB7D8135}"/>
          </ac:spMkLst>
        </pc:spChg>
        <pc:spChg chg="add del mod ord">
          <ac:chgData name="Юрий Родионов" userId="43f64430248bedac" providerId="LiveId" clId="{4D29B392-EBA9-4E6A-8E61-2BA22B496100}" dt="2021-11-27T21:56:01.381" v="1587" actId="700"/>
          <ac:spMkLst>
            <pc:docMk/>
            <pc:sldMk cId="2281201401" sldId="261"/>
            <ac:spMk id="3" creationId="{9BB3EC3F-C94B-45AE-9603-18DB9CE4A4FC}"/>
          </ac:spMkLst>
        </pc:spChg>
        <pc:spChg chg="add del mod ord">
          <ac:chgData name="Юрий Родионов" userId="43f64430248bedac" providerId="LiveId" clId="{4D29B392-EBA9-4E6A-8E61-2BA22B496100}" dt="2021-11-27T21:56:01.381" v="1587" actId="700"/>
          <ac:spMkLst>
            <pc:docMk/>
            <pc:sldMk cId="2281201401" sldId="261"/>
            <ac:spMk id="4" creationId="{16D6272D-2979-40DE-9DE6-5BEBF8EC1BE3}"/>
          </ac:spMkLst>
        </pc:spChg>
        <pc:spChg chg="add del mod ord">
          <ac:chgData name="Юрий Родионов" userId="43f64430248bedac" providerId="LiveId" clId="{4D29B392-EBA9-4E6A-8E61-2BA22B496100}" dt="2021-11-27T21:57:29.622" v="1590" actId="700"/>
          <ac:spMkLst>
            <pc:docMk/>
            <pc:sldMk cId="2281201401" sldId="261"/>
            <ac:spMk id="6" creationId="{4211D45D-97CA-4E48-A85A-EDC23FCA5657}"/>
          </ac:spMkLst>
        </pc:spChg>
        <pc:spChg chg="add del mod ord">
          <ac:chgData name="Юрий Родионов" userId="43f64430248bedac" providerId="LiveId" clId="{4D29B392-EBA9-4E6A-8E61-2BA22B496100}" dt="2021-11-27T21:56:18.264" v="1588" actId="22"/>
          <ac:spMkLst>
            <pc:docMk/>
            <pc:sldMk cId="2281201401" sldId="261"/>
            <ac:spMk id="7" creationId="{BCE1ADA9-37B1-48A7-94EC-598022013A92}"/>
          </ac:spMkLst>
        </pc:spChg>
        <pc:spChg chg="add del mod ord">
          <ac:chgData name="Юрий Родионов" userId="43f64430248bedac" providerId="LiveId" clId="{4D29B392-EBA9-4E6A-8E61-2BA22B496100}" dt="2021-11-27T21:56:52.329" v="1589" actId="22"/>
          <ac:spMkLst>
            <pc:docMk/>
            <pc:sldMk cId="2281201401" sldId="261"/>
            <ac:spMk id="8" creationId="{6F5AF9A2-32A4-4C19-A115-0AEC3D0B8AA2}"/>
          </ac:spMkLst>
        </pc:spChg>
        <pc:spChg chg="add del mod ord">
          <ac:chgData name="Юрий Родионов" userId="43f64430248bedac" providerId="LiveId" clId="{4D29B392-EBA9-4E6A-8E61-2BA22B496100}" dt="2021-11-27T21:59:37.551" v="1603" actId="700"/>
          <ac:spMkLst>
            <pc:docMk/>
            <pc:sldMk cId="2281201401" sldId="261"/>
            <ac:spMk id="13" creationId="{503D8A0B-948E-4FD0-BF52-CE92E312ED3E}"/>
          </ac:spMkLst>
        </pc:spChg>
        <pc:spChg chg="add del mod">
          <ac:chgData name="Юрий Родионов" userId="43f64430248bedac" providerId="LiveId" clId="{4D29B392-EBA9-4E6A-8E61-2BA22B496100}" dt="2021-11-27T21:59:24.294" v="1602" actId="22"/>
          <ac:spMkLst>
            <pc:docMk/>
            <pc:sldMk cId="2281201401" sldId="261"/>
            <ac:spMk id="17" creationId="{0B056F8F-6243-404D-8948-7981456C16DE}"/>
          </ac:spMkLst>
        </pc:spChg>
        <pc:graphicFrameChg chg="add del mod">
          <ac:chgData name="Юрий Родионов" userId="43f64430248bedac" providerId="LiveId" clId="{4D29B392-EBA9-4E6A-8E61-2BA22B496100}" dt="2021-11-27T21:25:17.125" v="1586"/>
          <ac:graphicFrameMkLst>
            <pc:docMk/>
            <pc:sldMk cId="2281201401" sldId="261"/>
            <ac:graphicFrameMk id="5" creationId="{B09400EB-45CD-4EB4-AEE8-4D493CF73E66}"/>
          </ac:graphicFrameMkLst>
        </pc:graphicFrameChg>
        <pc:picChg chg="add del mod ord">
          <ac:chgData name="Юрий Родионов" userId="43f64430248bedac" providerId="LiveId" clId="{4D29B392-EBA9-4E6A-8E61-2BA22B496100}" dt="2021-11-27T21:59:19.885" v="1601" actId="478"/>
          <ac:picMkLst>
            <pc:docMk/>
            <pc:sldMk cId="2281201401" sldId="261"/>
            <ac:picMk id="10" creationId="{C546488F-5813-48C4-859F-84EDD5A7A5AD}"/>
          </ac:picMkLst>
        </pc:picChg>
        <pc:picChg chg="add mod ord">
          <ac:chgData name="Юрий Родионов" userId="43f64430248bedac" providerId="LiveId" clId="{4D29B392-EBA9-4E6A-8E61-2BA22B496100}" dt="2021-11-27T21:59:52.436" v="1606" actId="1076"/>
          <ac:picMkLst>
            <pc:docMk/>
            <pc:sldMk cId="2281201401" sldId="261"/>
            <ac:picMk id="12" creationId="{C1F83E51-AC5D-4AAD-9B09-952C8441F9EE}"/>
          </ac:picMkLst>
        </pc:picChg>
        <pc:picChg chg="add del mod">
          <ac:chgData name="Юрий Родионов" userId="43f64430248bedac" providerId="LiveId" clId="{4D29B392-EBA9-4E6A-8E61-2BA22B496100}" dt="2021-11-27T21:59:15.386" v="1600" actId="22"/>
          <ac:picMkLst>
            <pc:docMk/>
            <pc:sldMk cId="2281201401" sldId="261"/>
            <ac:picMk id="15" creationId="{F7CE7EE5-D838-4028-8336-9A3904410A2F}"/>
          </ac:picMkLst>
        </pc:picChg>
        <pc:picChg chg="add mod ord">
          <ac:chgData name="Юрий Родионов" userId="43f64430248bedac" providerId="LiveId" clId="{4D29B392-EBA9-4E6A-8E61-2BA22B496100}" dt="2021-11-27T21:59:41.436" v="1604" actId="1076"/>
          <ac:picMkLst>
            <pc:docMk/>
            <pc:sldMk cId="2281201401" sldId="261"/>
            <ac:picMk id="19" creationId="{31C73574-A181-4C00-9E49-74C769A3A6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9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E0410B-3423-43FE-86F3-87AEA55D8875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C98F4E-6C51-4917-9ABB-334A89D368C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1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C18D9-F66F-45EE-B2F4-219683B04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932155"/>
            <a:ext cx="10058400" cy="203298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Идея: площадка для помощи бездомным\попавшим в беду животным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3BAEA3-9FBB-4F53-B5D2-B716060D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27612"/>
            <a:ext cx="10058400" cy="157143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команды: 4 человека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Стек: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– Vue, backend – Laravel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28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2C4B-EC2F-4313-8318-BD72A69D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5158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Суть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8AC32-C214-4296-8A53-805859F9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598"/>
            <a:ext cx="10058400" cy="3880496"/>
          </a:xfrm>
        </p:spPr>
        <p:txBody>
          <a:bodyPr>
            <a:normAutofit/>
          </a:bodyPr>
          <a:lstStyle/>
          <a:p>
            <a:r>
              <a:rPr lang="ru-RU" dirty="0"/>
              <a:t>Бездомные и брошенные животные являются наиболее уязвимой и проблемной частью популяции городских животных.  Помощь им никак особо не регламентируется и обычно исходит только от сердобольных бабушек, живущих в соседних домах. Тем не менее, многим людям больно наблюдать страдания животных, они хотят помочь, но их отпугивают возможные сложности и непонимание самого процесса. Если же обеспечить поддержку и помощь тем, кто хочет спасти животное, шансы на успех возрастают многократно.</a:t>
            </a:r>
          </a:p>
          <a:p>
            <a:r>
              <a:rPr lang="ru-RU" dirty="0"/>
              <a:t>Кроме того, приютам и другим организациям, содержащим животных, зачастую также требуется помощь, например, транспортировка животного до ближайшей ветеринарной клиники, помощь с уборкой вольеров и т.д. </a:t>
            </a:r>
          </a:p>
          <a:p>
            <a:r>
              <a:rPr lang="ru-RU" dirty="0"/>
              <a:t>Таким образом, целью нашей работы является создание приложения с возможностью создавать и исполнять заявки на помощь попавшему в беду животному.</a:t>
            </a:r>
          </a:p>
        </p:txBody>
      </p:sp>
    </p:spTree>
    <p:extLst>
      <p:ext uri="{BB962C8B-B14F-4D97-AF65-F5344CB8AC3E}">
        <p14:creationId xmlns:p14="http://schemas.microsoft.com/office/powerpoint/2010/main" val="24574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966A5-29C5-4464-846A-37D8D87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787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Сделано: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ECDE1-BC0D-4538-BF86-EAF71D74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280"/>
            <a:ext cx="10058400" cy="4009814"/>
          </a:xfrm>
        </p:spPr>
        <p:txBody>
          <a:bodyPr/>
          <a:lstStyle/>
          <a:p>
            <a:r>
              <a:rPr lang="ru-RU" dirty="0"/>
              <a:t>1. Репозиторий в </a:t>
            </a:r>
            <a:r>
              <a:rPr lang="en-US" dirty="0"/>
              <a:t>Git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Доска </a:t>
            </a:r>
            <a:r>
              <a:rPr lang="en-US" dirty="0"/>
              <a:t>Trello</a:t>
            </a:r>
          </a:p>
          <a:p>
            <a:r>
              <a:rPr lang="en-US" dirty="0"/>
              <a:t>3. </a:t>
            </a:r>
            <a:r>
              <a:rPr lang="ru-RU" dirty="0"/>
              <a:t>Макет структуры приложения</a:t>
            </a:r>
          </a:p>
          <a:p>
            <a:r>
              <a:rPr lang="ru-RU" dirty="0"/>
              <a:t>4. Макет страницы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6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84A2E5C3-D6EB-4447-910E-47401FD909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3202"/>
            <a:ext cx="8158479" cy="5673035"/>
          </a:xfrm>
        </p:spPr>
      </p:pic>
    </p:spTree>
    <p:extLst>
      <p:ext uri="{BB962C8B-B14F-4D97-AF65-F5344CB8AC3E}">
        <p14:creationId xmlns:p14="http://schemas.microsoft.com/office/powerpoint/2010/main" val="186195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1F83E51-AC5D-4AAD-9B09-952C8441F9E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77685" y="1307783"/>
            <a:ext cx="4359275" cy="4022725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31C73574-A181-4C00-9E49-74C769A3A6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087120" y="1307783"/>
            <a:ext cx="4633913" cy="4022725"/>
          </a:xfrm>
        </p:spPr>
      </p:pic>
    </p:spTree>
    <p:extLst>
      <p:ext uri="{BB962C8B-B14F-4D97-AF65-F5344CB8AC3E}">
        <p14:creationId xmlns:p14="http://schemas.microsoft.com/office/powerpoint/2010/main" val="22812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1A82C39-2C1F-47A4-A29A-D6BE9394455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8" y="667023"/>
            <a:ext cx="7777178" cy="4974352"/>
          </a:xfrm>
        </p:spPr>
      </p:pic>
    </p:spTree>
    <p:extLst>
      <p:ext uri="{BB962C8B-B14F-4D97-AF65-F5344CB8AC3E}">
        <p14:creationId xmlns:p14="http://schemas.microsoft.com/office/powerpoint/2010/main" val="41824563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181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Идея: площадка для помощи бездомным\попавшим в беду животным</vt:lpstr>
      <vt:lpstr>Суть задачи</vt:lpstr>
      <vt:lpstr>Сделано: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Идея: площадка для помощи бездомным\попавшим в беду животным</dc:title>
  <dc:creator>Юрий Родионов</dc:creator>
  <cp:lastModifiedBy>Юрий Родионов</cp:lastModifiedBy>
  <cp:revision>10</cp:revision>
  <dcterms:created xsi:type="dcterms:W3CDTF">2021-11-26T18:20:50Z</dcterms:created>
  <dcterms:modified xsi:type="dcterms:W3CDTF">2021-11-29T17:42:14Z</dcterms:modified>
</cp:coreProperties>
</file>