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8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7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5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3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ABA5-C682-4299-87F8-5C5EF5987E8B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14" y="-883920"/>
            <a:ext cx="476572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97" y="4873228"/>
            <a:ext cx="993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помощь бездомным</a:t>
            </a:r>
            <a:r>
              <a:rPr lang="en-US" sz="3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ru-RU" sz="3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животным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44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ru-RU" dirty="0" smtClean="0"/>
              <a:t>Было сделано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5105400"/>
          </a:xfrm>
        </p:spPr>
        <p:txBody>
          <a:bodyPr/>
          <a:lstStyle/>
          <a:p>
            <a:r>
              <a:rPr lang="ru-RU" dirty="0" smtClean="0"/>
              <a:t>Создана база данных, с тестовыми данными.</a:t>
            </a:r>
          </a:p>
          <a:p>
            <a:r>
              <a:rPr lang="ru-RU" dirty="0" smtClean="0"/>
              <a:t>Первая версия </a:t>
            </a:r>
            <a:r>
              <a:rPr lang="en-US" dirty="0" smtClean="0"/>
              <a:t>API.(</a:t>
            </a:r>
            <a:r>
              <a:rPr lang="ru-RU" dirty="0" smtClean="0"/>
              <a:t> требуется решить проблему с </a:t>
            </a:r>
            <a:r>
              <a:rPr lang="ru-RU" dirty="0" err="1" smtClean="0"/>
              <a:t>кроссдоменными</a:t>
            </a:r>
            <a:r>
              <a:rPr lang="en-US" dirty="0" smtClean="0"/>
              <a:t> </a:t>
            </a:r>
            <a:r>
              <a:rPr lang="ru-RU" dirty="0" smtClean="0"/>
              <a:t>запросами</a:t>
            </a:r>
            <a:r>
              <a:rPr lang="en-US" dirty="0" smtClean="0"/>
              <a:t>)</a:t>
            </a:r>
          </a:p>
          <a:p>
            <a:r>
              <a:rPr lang="ru-RU" dirty="0" smtClean="0"/>
              <a:t>Началась работа над </a:t>
            </a:r>
            <a:r>
              <a:rPr lang="ru-RU" dirty="0" err="1" smtClean="0"/>
              <a:t>фронтендом</a:t>
            </a:r>
            <a:r>
              <a:rPr lang="ru-RU" dirty="0" smtClean="0"/>
              <a:t>, есть рабочая страница но еще не закончена работа над макетом.</a:t>
            </a:r>
          </a:p>
          <a:p>
            <a:r>
              <a:rPr lang="ru-RU" dirty="0" smtClean="0"/>
              <a:t>Сделаны авторизация и регистрация пользователя на стороне клиента, на стороне сервера еще требуется доработать.</a:t>
            </a:r>
          </a:p>
          <a:p>
            <a:r>
              <a:rPr lang="ru-RU" dirty="0" err="1" smtClean="0"/>
              <a:t>Валидация</a:t>
            </a:r>
            <a:r>
              <a:rPr lang="ru-RU" dirty="0" smtClean="0"/>
              <a:t> данных.</a:t>
            </a:r>
            <a:endParaRPr lang="en-US" dirty="0" smtClean="0"/>
          </a:p>
          <a:p>
            <a:r>
              <a:rPr lang="ru-RU" dirty="0" smtClean="0"/>
              <a:t>Определились с хостингами. </a:t>
            </a:r>
          </a:p>
          <a:p>
            <a:r>
              <a:rPr lang="ru-RU" dirty="0" smtClean="0"/>
              <a:t>Логотип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5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C73574-A181-4C00-9E49-74C769A3A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64" y="1140085"/>
            <a:ext cx="5672235" cy="4901941"/>
          </a:xfrm>
          <a:prstGeom prst="rect">
            <a:avLst/>
          </a:prstGeom>
        </p:spPr>
      </p:pic>
      <p:pic>
        <p:nvPicPr>
          <p:cNvPr id="5" name="Объект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1F83E51-AC5D-4AAD-9B09-952C8441F9E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83" y="1140086"/>
            <a:ext cx="4955943" cy="45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Технолоии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endParaRPr lang="en-US" dirty="0" smtClean="0"/>
          </a:p>
          <a:p>
            <a:r>
              <a:rPr lang="en-US" dirty="0" err="1" smtClean="0"/>
              <a:t>Laravel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8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r>
              <a:rPr lang="en-US" dirty="0" smtClean="0"/>
              <a:t>Trello</a:t>
            </a:r>
          </a:p>
          <a:p>
            <a:r>
              <a:rPr lang="en-US" dirty="0" smtClean="0"/>
              <a:t>Zoom </a:t>
            </a:r>
          </a:p>
          <a:p>
            <a:r>
              <a:rPr lang="en-US" dirty="0" smtClean="0"/>
              <a:t>Telegram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470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73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Yu Gothic Light</vt:lpstr>
      <vt:lpstr>Arial</vt:lpstr>
      <vt:lpstr>Calibri</vt:lpstr>
      <vt:lpstr>Calibri Light</vt:lpstr>
      <vt:lpstr>Тема Office</vt:lpstr>
      <vt:lpstr>Презентация PowerPoint</vt:lpstr>
      <vt:lpstr>Было сделано:</vt:lpstr>
      <vt:lpstr>Презентация PowerPoint</vt:lpstr>
      <vt:lpstr>Технолоии </vt:lpstr>
      <vt:lpstr>Инфраструктура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pc</cp:lastModifiedBy>
  <cp:revision>7</cp:revision>
  <dcterms:created xsi:type="dcterms:W3CDTF">2021-12-03T12:58:00Z</dcterms:created>
  <dcterms:modified xsi:type="dcterms:W3CDTF">2021-12-03T16:39:40Z</dcterms:modified>
</cp:coreProperties>
</file>