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00E65-3E93-428A-BFFC-4FADCE313FA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8B5D-0BDF-41A8-B651-678DFA76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8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7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ABA5-C682-4299-87F8-5C5EF5987E8B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14" y="-883920"/>
            <a:ext cx="476572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97" y="4873228"/>
            <a:ext cx="993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помощь бездомным</a:t>
            </a:r>
            <a:r>
              <a:rPr 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ru-RU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животным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4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dirty="0"/>
              <a:t>Было сделано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105400"/>
          </a:xfrm>
        </p:spPr>
        <p:txBody>
          <a:bodyPr/>
          <a:lstStyle/>
          <a:p>
            <a:r>
              <a:rPr lang="en-US" dirty="0"/>
              <a:t>Backend API, </a:t>
            </a:r>
          </a:p>
          <a:p>
            <a:r>
              <a:rPr lang="ru-RU" dirty="0"/>
              <a:t>Регистрация</a:t>
            </a:r>
            <a:r>
              <a:rPr lang="en-US" dirty="0"/>
              <a:t>,</a:t>
            </a:r>
            <a:r>
              <a:rPr lang="ru-RU" dirty="0"/>
              <a:t> Авторизация,</a:t>
            </a:r>
            <a:r>
              <a:rPr lang="en-US" dirty="0"/>
              <a:t> </a:t>
            </a:r>
            <a:r>
              <a:rPr lang="ru-RU" dirty="0"/>
              <a:t>валидация</a:t>
            </a:r>
            <a:r>
              <a:rPr lang="en-US" dirty="0"/>
              <a:t> </a:t>
            </a:r>
          </a:p>
          <a:p>
            <a:r>
              <a:rPr lang="en-US" dirty="0"/>
              <a:t>CRUD </a:t>
            </a:r>
            <a:r>
              <a:rPr lang="ru-RU" dirty="0"/>
              <a:t>на заявки</a:t>
            </a:r>
            <a:r>
              <a:rPr lang="en-US" dirty="0"/>
              <a:t>, </a:t>
            </a:r>
            <a:r>
              <a:rPr lang="ru-RU" dirty="0"/>
              <a:t>валидация.</a:t>
            </a:r>
          </a:p>
          <a:p>
            <a:endParaRPr lang="ru-RU" dirty="0"/>
          </a:p>
          <a:p>
            <a:r>
              <a:rPr lang="en-US" dirty="0"/>
              <a:t>Frontend</a:t>
            </a:r>
            <a:r>
              <a:rPr lang="ru-RU" dirty="0"/>
              <a:t> реализована </a:t>
            </a:r>
          </a:p>
          <a:p>
            <a:r>
              <a:rPr lang="ru-RU" dirty="0"/>
              <a:t>регистрация и авторизация валидация,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 всех заявок,</a:t>
            </a:r>
          </a:p>
          <a:p>
            <a:endParaRPr lang="ru-RU" dirty="0"/>
          </a:p>
          <a:p>
            <a:r>
              <a:rPr lang="en-US" dirty="0"/>
              <a:t>Frontend </a:t>
            </a:r>
            <a:r>
              <a:rPr lang="ru-RU" dirty="0"/>
              <a:t>Работа под макетом, и логикой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69F0EC-1B6D-4AE0-A4BB-CDA2B7415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4" r="735" b="3914"/>
          <a:stretch/>
        </p:blipFill>
        <p:spPr>
          <a:xfrm>
            <a:off x="735106" y="206189"/>
            <a:ext cx="6161915" cy="30211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05FCD8-13C6-423D-94F0-4E51081E2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6" t="9797" r="29022" b="3997"/>
          <a:stretch/>
        </p:blipFill>
        <p:spPr>
          <a:xfrm>
            <a:off x="7117976" y="206189"/>
            <a:ext cx="4840941" cy="65274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C8CE44-5AB4-4F75-8077-170EE31151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74" b="4575"/>
          <a:stretch/>
        </p:blipFill>
        <p:spPr>
          <a:xfrm>
            <a:off x="735106" y="3802158"/>
            <a:ext cx="6077411" cy="29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9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8D41D7-D136-4656-98AD-5B14C77AD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12810" r="35662" b="4705"/>
          <a:stretch/>
        </p:blipFill>
        <p:spPr>
          <a:xfrm>
            <a:off x="600635" y="600634"/>
            <a:ext cx="5405718" cy="5656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8AE342-22B5-4258-801F-95E846385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45" t="25882" r="37499" b="19347"/>
          <a:stretch/>
        </p:blipFill>
        <p:spPr>
          <a:xfrm>
            <a:off x="6598023" y="1550893"/>
            <a:ext cx="4993342" cy="37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8">
            <a:extLst>
              <a:ext uri="{FF2B5EF4-FFF2-40B4-BE49-F238E27FC236}">
                <a16:creationId xmlns:a16="http://schemas.microsoft.com/office/drawing/2014/main" id="{31C73574-A181-4C00-9E49-74C769A3A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64" y="1140085"/>
            <a:ext cx="5672235" cy="4901941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C1F83E51-AC5D-4AAD-9B09-952C8441F9E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83" y="1140086"/>
            <a:ext cx="4955943" cy="45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Технолоии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 err="1"/>
              <a:t>Laravel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Инфраструктура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Zoom </a:t>
            </a:r>
          </a:p>
          <a:p>
            <a:r>
              <a:rPr lang="en-US" dirty="0"/>
              <a:t>Telegram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470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Yu Gothic Light</vt:lpstr>
      <vt:lpstr>Arial</vt:lpstr>
      <vt:lpstr>Calibri</vt:lpstr>
      <vt:lpstr>Calibri Light</vt:lpstr>
      <vt:lpstr>Тема Office</vt:lpstr>
      <vt:lpstr>Презентация PowerPoint</vt:lpstr>
      <vt:lpstr>Было сделано:</vt:lpstr>
      <vt:lpstr>Презентация PowerPoint</vt:lpstr>
      <vt:lpstr>Презентация PowerPoint</vt:lpstr>
      <vt:lpstr>Презентация PowerPoint</vt:lpstr>
      <vt:lpstr>Технолоии </vt:lpstr>
      <vt:lpstr>Инфраструктура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Николай Ефремов</cp:lastModifiedBy>
  <cp:revision>9</cp:revision>
  <dcterms:created xsi:type="dcterms:W3CDTF">2021-12-03T12:58:00Z</dcterms:created>
  <dcterms:modified xsi:type="dcterms:W3CDTF">2021-12-07T15:56:48Z</dcterms:modified>
</cp:coreProperties>
</file>