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58" r:id="rId6"/>
    <p:sldId id="262" r:id="rId7"/>
    <p:sldId id="263" r:id="rId8"/>
    <p:sldId id="261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0E65-3E93-428A-BFFC-4FADCE313FA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8B5D-0BDF-41A8-B651-678DFA76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8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7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ABA5-C682-4299-87F8-5C5EF5987E8B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14" y="-883920"/>
            <a:ext cx="476572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97" y="4873228"/>
            <a:ext cx="993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помощь бездомным</a:t>
            </a:r>
            <a:r>
              <a:rPr 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ru-RU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животным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4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dirty="0"/>
              <a:t>Было сделано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105400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r>
              <a:rPr lang="ru-RU" dirty="0"/>
              <a:t>Добавили новые </a:t>
            </a:r>
            <a:r>
              <a:rPr lang="en-US" dirty="0"/>
              <a:t>API</a:t>
            </a:r>
            <a:r>
              <a:rPr lang="ru-RU" dirty="0"/>
              <a:t> запросы</a:t>
            </a:r>
          </a:p>
          <a:p>
            <a:endParaRPr lang="en-US" dirty="0"/>
          </a:p>
          <a:p>
            <a:r>
              <a:rPr lang="en-US" dirty="0"/>
              <a:t>Frontend:</a:t>
            </a:r>
          </a:p>
          <a:p>
            <a:r>
              <a:rPr lang="ru-RU" dirty="0"/>
              <a:t>Поработали над макетом</a:t>
            </a:r>
          </a:p>
          <a:p>
            <a:r>
              <a:rPr lang="ru-RU" dirty="0"/>
              <a:t>Проработали создание заявки</a:t>
            </a:r>
          </a:p>
          <a:p>
            <a:r>
              <a:rPr lang="ru-RU" dirty="0"/>
              <a:t>Большая работа прошла по внедрения </a:t>
            </a:r>
            <a:r>
              <a:rPr lang="ru-RU" dirty="0" err="1"/>
              <a:t>яндекс</a:t>
            </a:r>
            <a:r>
              <a:rPr lang="ru-RU" dirty="0"/>
              <a:t> карты</a:t>
            </a:r>
          </a:p>
          <a:p>
            <a:r>
              <a:rPr lang="ru-RU" dirty="0"/>
              <a:t>Место положение теперь можно выбрать на карте</a:t>
            </a:r>
          </a:p>
          <a:p>
            <a:r>
              <a:rPr lang="ru-RU" dirty="0"/>
              <a:t>А так же все заявки отображаются на карте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ru-RU" dirty="0"/>
              <a:t>Что сделаем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105400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Работа над картой маркер с животным</a:t>
            </a:r>
          </a:p>
          <a:p>
            <a:r>
              <a:rPr lang="ru-RU" dirty="0"/>
              <a:t>Редактирование заявки</a:t>
            </a:r>
          </a:p>
          <a:p>
            <a:r>
              <a:rPr lang="ru-RU" dirty="0"/>
              <a:t>Чат между заявителем и исполнителем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01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EB3433-BAFF-4E1E-8FD0-F39A561EB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" r="752" b="32680"/>
          <a:stretch/>
        </p:blipFill>
        <p:spPr>
          <a:xfrm>
            <a:off x="344884" y="475129"/>
            <a:ext cx="11273376" cy="4616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6A3F9-78A3-496E-885B-042943EB8599}"/>
              </a:ext>
            </a:extLst>
          </p:cNvPr>
          <p:cNvSpPr txBox="1"/>
          <p:nvPr/>
        </p:nvSpPr>
        <p:spPr>
          <a:xfrm>
            <a:off x="3255612" y="5396753"/>
            <a:ext cx="477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Теперь подтягиваются данные из базы данных</a:t>
            </a:r>
          </a:p>
          <a:p>
            <a:pPr algn="ctr"/>
            <a:r>
              <a:rPr lang="ru-RU" dirty="0"/>
              <a:t>А так же реализовали пагинацию</a:t>
            </a:r>
          </a:p>
        </p:txBody>
      </p:sp>
    </p:spTree>
    <p:extLst>
      <p:ext uri="{BB962C8B-B14F-4D97-AF65-F5344CB8AC3E}">
        <p14:creationId xmlns:p14="http://schemas.microsoft.com/office/powerpoint/2010/main" val="24648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D1E5FF-C8C4-4C12-89BE-A53B656D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5554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03D9B4-85A4-475D-9A2A-14FEFC232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178" y="654424"/>
            <a:ext cx="5803325" cy="53160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A895B6-E300-49CA-AABD-4F314E4D4E49}"/>
              </a:ext>
            </a:extLst>
          </p:cNvPr>
          <p:cNvSpPr txBox="1"/>
          <p:nvPr/>
        </p:nvSpPr>
        <p:spPr>
          <a:xfrm>
            <a:off x="6466888" y="4670612"/>
            <a:ext cx="540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профили пользователя показаны только его заявки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360C2-28A9-4035-8F1A-B2D7C31487EE}"/>
              </a:ext>
            </a:extLst>
          </p:cNvPr>
          <p:cNvSpPr txBox="1"/>
          <p:nvPr/>
        </p:nvSpPr>
        <p:spPr>
          <a:xfrm>
            <a:off x="288919" y="6248400"/>
            <a:ext cx="546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картах еще изменим маркеры на иконку животного</a:t>
            </a:r>
          </a:p>
        </p:txBody>
      </p:sp>
    </p:spTree>
    <p:extLst>
      <p:ext uri="{BB962C8B-B14F-4D97-AF65-F5344CB8AC3E}">
        <p14:creationId xmlns:p14="http://schemas.microsoft.com/office/powerpoint/2010/main" val="37188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8">
            <a:extLst>
              <a:ext uri="{FF2B5EF4-FFF2-40B4-BE49-F238E27FC236}">
                <a16:creationId xmlns:a16="http://schemas.microsoft.com/office/drawing/2014/main" id="{31C73574-A181-4C00-9E49-74C769A3A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64" y="1140085"/>
            <a:ext cx="5672235" cy="4901941"/>
          </a:xfrm>
          <a:prstGeom prst="rect">
            <a:avLst/>
          </a:prstGeom>
        </p:spPr>
      </p:pic>
      <p:pic>
        <p:nvPicPr>
          <p:cNvPr id="5" name="Объект 11">
            <a:extLst>
              <a:ext uri="{FF2B5EF4-FFF2-40B4-BE49-F238E27FC236}">
                <a16:creationId xmlns:a16="http://schemas.microsoft.com/office/drawing/2014/main" id="{C1F83E51-AC5D-4AAD-9B09-952C8441F9E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283" y="1140086"/>
            <a:ext cx="4955943" cy="4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C459CF-AB4D-4837-BD60-57CEA6C0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87" y="498787"/>
            <a:ext cx="5786947" cy="17730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09B0E7-AF43-4B7A-82EB-1497C5C4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92" y="3430863"/>
            <a:ext cx="5735042" cy="2826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25F2A-FA56-40B5-B502-FDE2E1BA2042}"/>
              </a:ext>
            </a:extLst>
          </p:cNvPr>
          <p:cNvSpPr txBox="1"/>
          <p:nvPr/>
        </p:nvSpPr>
        <p:spPr>
          <a:xfrm>
            <a:off x="4052048" y="2666686"/>
            <a:ext cx="278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Добавленные </a:t>
            </a:r>
            <a:r>
              <a:rPr lang="en-US" dirty="0"/>
              <a:t>API </a:t>
            </a:r>
            <a:r>
              <a:rPr lang="ru-RU" dirty="0"/>
              <a:t>запросы</a:t>
            </a:r>
          </a:p>
        </p:txBody>
      </p:sp>
    </p:spTree>
    <p:extLst>
      <p:ext uri="{BB962C8B-B14F-4D97-AF65-F5344CB8AC3E}">
        <p14:creationId xmlns:p14="http://schemas.microsoft.com/office/powerpoint/2010/main" val="371708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Технолоии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 err="1"/>
              <a:t>Laravel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3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Инфраструктура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Zoom </a:t>
            </a:r>
          </a:p>
          <a:p>
            <a:r>
              <a:rPr lang="en-US" dirty="0"/>
              <a:t>Telegram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470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95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Yu Gothic Light</vt:lpstr>
      <vt:lpstr>Arial</vt:lpstr>
      <vt:lpstr>Calibri</vt:lpstr>
      <vt:lpstr>Calibri Light</vt:lpstr>
      <vt:lpstr>Тема Office</vt:lpstr>
      <vt:lpstr>Презентация PowerPoint</vt:lpstr>
      <vt:lpstr>Было сделано:</vt:lpstr>
      <vt:lpstr>Что сделаем: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Технолоии </vt:lpstr>
      <vt:lpstr>Инфраструктура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Николай Ефремов</cp:lastModifiedBy>
  <cp:revision>11</cp:revision>
  <dcterms:created xsi:type="dcterms:W3CDTF">2021-12-03T12:58:00Z</dcterms:created>
  <dcterms:modified xsi:type="dcterms:W3CDTF">2021-12-14T16:24:39Z</dcterms:modified>
</cp:coreProperties>
</file>