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tergtruong\Desktop\Bombertale\Bombertale\Assets\Art\UI\Bombertale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702449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By: Edwin Ho, Roldan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Gammad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Peter Truong, and Efren Aguilar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5105400"/>
            <a:ext cx="7772400" cy="14700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Core Gameplay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4 Players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Different controls on players.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Four power ups</a:t>
            </a:r>
          </a:p>
          <a:p>
            <a:pPr lvl="1"/>
            <a:r>
              <a:rPr lang="en-US" sz="2500" dirty="0" smtClean="0">
                <a:solidFill>
                  <a:schemeClr val="bg1"/>
                </a:solidFill>
              </a:rPr>
              <a:t>Bomb Count</a:t>
            </a:r>
          </a:p>
          <a:p>
            <a:pPr lvl="1"/>
            <a:r>
              <a:rPr lang="en-US" sz="2500" dirty="0" smtClean="0">
                <a:solidFill>
                  <a:schemeClr val="bg1"/>
                </a:solidFill>
              </a:rPr>
              <a:t>Explosion Size</a:t>
            </a:r>
          </a:p>
          <a:p>
            <a:pPr lvl="1"/>
            <a:r>
              <a:rPr lang="en-US" sz="2500" dirty="0" smtClean="0">
                <a:solidFill>
                  <a:schemeClr val="bg1"/>
                </a:solidFill>
              </a:rPr>
              <a:t>Invulnerability</a:t>
            </a:r>
          </a:p>
          <a:p>
            <a:pPr lvl="1"/>
            <a:r>
              <a:rPr lang="en-US" sz="2500" dirty="0" smtClean="0">
                <a:solidFill>
                  <a:schemeClr val="bg1"/>
                </a:solidFill>
              </a:rPr>
              <a:t>Speed up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337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6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Core Gameplay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petergtruong</dc:creator>
  <cp:lastModifiedBy>petergtruong</cp:lastModifiedBy>
  <cp:revision>3</cp:revision>
  <dcterms:created xsi:type="dcterms:W3CDTF">2016-04-10T20:32:28Z</dcterms:created>
  <dcterms:modified xsi:type="dcterms:W3CDTF">2016-04-10T20:45:21Z</dcterms:modified>
</cp:coreProperties>
</file>