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1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A5F4-86EE-45D9-82B3-1257020D20F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D876-C5FD-435A-B5DD-6F64EA442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etergtruong\Desktop\Bombertale\Bombertale\Assets\Art\UI\Bombertale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702449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By: Edwin Ho, Roldan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Gammad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, Peter Truong,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Efren Aguilar, and Alex 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Deuling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5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Core Gameplay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solidFill>
                  <a:schemeClr val="bg1"/>
                </a:solidFill>
              </a:rPr>
              <a:t>4 Player Local Multiplayer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Different controls on players.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Preparing for networking milestones.</a:t>
            </a:r>
          </a:p>
          <a:p>
            <a:r>
              <a:rPr lang="en-US" sz="2100" dirty="0">
                <a:solidFill>
                  <a:schemeClr val="bg1"/>
                </a:solidFill>
              </a:rPr>
              <a:t>Win/Lose </a:t>
            </a:r>
            <a:r>
              <a:rPr lang="en-US" sz="2100" dirty="0" smtClean="0">
                <a:solidFill>
                  <a:schemeClr val="bg1"/>
                </a:solidFill>
              </a:rPr>
              <a:t>Condition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Drop bombs to sabotage other players.</a:t>
            </a:r>
            <a:endParaRPr lang="en-US" sz="2100" dirty="0">
              <a:solidFill>
                <a:schemeClr val="bg1"/>
              </a:solidFill>
            </a:endParaRPr>
          </a:p>
          <a:p>
            <a:pPr lvl="1"/>
            <a:r>
              <a:rPr lang="en-US" sz="2100" dirty="0">
                <a:solidFill>
                  <a:schemeClr val="bg1"/>
                </a:solidFill>
              </a:rPr>
              <a:t>Last </a:t>
            </a:r>
            <a:r>
              <a:rPr lang="en-US" sz="2100" dirty="0" smtClean="0">
                <a:solidFill>
                  <a:schemeClr val="bg1"/>
                </a:solidFill>
              </a:rPr>
              <a:t>person standing.</a:t>
            </a:r>
          </a:p>
          <a:p>
            <a:r>
              <a:rPr lang="en-US" sz="2100" dirty="0" smtClean="0">
                <a:solidFill>
                  <a:schemeClr val="bg1"/>
                </a:solidFill>
              </a:rPr>
              <a:t>Four power ups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Speed Up (Lightning Bolt)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Bomb Count (White Bomb)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Explosion Size (Green +1)</a:t>
            </a:r>
          </a:p>
          <a:p>
            <a:pPr lvl="1"/>
            <a:r>
              <a:rPr lang="en-US" sz="2100" dirty="0" smtClean="0">
                <a:solidFill>
                  <a:schemeClr val="bg1"/>
                </a:solidFill>
              </a:rPr>
              <a:t>Invulnerability (Blue Shield)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9337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6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uu.sh/odSfD/39daea59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62" y="1417638"/>
            <a:ext cx="638603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Some Extras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UI: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Main Menu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End Menu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Sounds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630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Core Gameplay</vt:lpstr>
      <vt:lpstr>Some Extras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petergtruong</dc:creator>
  <cp:lastModifiedBy>Edwin .</cp:lastModifiedBy>
  <cp:revision>32</cp:revision>
  <dcterms:created xsi:type="dcterms:W3CDTF">2016-04-10T20:32:28Z</dcterms:created>
  <dcterms:modified xsi:type="dcterms:W3CDTF">2016-04-11T04:05:46Z</dcterms:modified>
</cp:coreProperties>
</file>