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B08C-B7EB-C38D-F7F9-0B4A0E6EE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6C240-7AB6-14C6-AFFA-1BD75BBD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348EF-B65A-C48B-E3E5-1B8B31B3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5986-49E3-CBC7-27AA-85C43C2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680A9-880B-B5E8-06CE-CCD19FF8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9CA05-5313-D677-566E-D93AEC5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6A156-F1E8-26CA-8C26-C9D8CBB3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6EB9-66AB-B116-5D63-09315F40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52E0D-475F-2B82-2299-1D14021E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54BE8-9C77-5036-092C-609ED36D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1631B-5F47-CDB8-12CC-FD69AD16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8EF2D-A34C-400F-48FC-C78EC170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B574F-8A43-D15E-0462-2B51DCD2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E9B30-09B3-88C6-08D4-9BF747B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2E12B-D855-EBAD-FEF8-5CA24FD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3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13194-0B5B-FC82-3EBB-0311D833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BF81D-E374-7C06-8914-1CFBF38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C2B91-BACF-FD4B-1F98-95A4BF6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35A59-241F-4ED2-D33C-2FF910C1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98AF0-14B2-C0AE-8409-91DF55F5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0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EC93-DFEC-F197-08BA-E8640BA7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1A290-03ED-A26D-755F-6F1574C3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A0A36-A701-708F-950D-342E7712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BE47B-2581-EEB2-3BB6-44C9120C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6455-4BB9-70B0-A0CB-9777D8B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60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F20-2133-9496-2111-999B3765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28896-D3F6-77C9-70E9-0BE013B5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C9F646-FC6C-FBAB-C90F-0FF272BF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CF73F8-64BC-7CC3-67E7-40DBF780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F0AA81-024D-D3E0-0C96-E9DAF1B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38B28-E90E-6BA8-21C6-83C0335C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96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ABE5-9390-5D9E-41DD-9A08B8A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74806-EB6B-4BFA-B083-CD12F985D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D27B88-4A5D-CF30-A545-15D7965A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9A58C-01E5-2868-B4E9-45A87C37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7BA4FB-54DC-A3EC-3525-D83F2A0D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B3EAD3-4557-1BCC-A09D-3CE1941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CD20D8-1662-B66B-03A2-66667C9C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F11B18-3D8E-1551-1976-C523DD90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0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526F-2101-B11A-8D3A-6AEA91B3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D3D9C2-A62E-D442-8032-3D320CC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D2EC4D-2D0E-F3ED-2BC2-13EC947E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41B7FC-403C-5613-FF6D-A390E41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18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CEE0D-7063-F1D7-1222-494C19F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1EC3A-0F5A-F252-D281-8F5A5DF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488E2-756A-B895-2F59-A4F39079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2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9FBB4-CBF2-7BC7-DF27-20EF1EF5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161C3-2732-566D-6CF1-F09456A2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CCE84-F47E-9BAE-5820-FD45EAD9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3B18E-EB62-35EE-BE5C-11A58560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43038-6A2F-CCCE-3934-D3E5E6E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0266-FE5B-99A3-7347-A417157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3D12-2E46-BF38-6751-07CA6157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8E5FAB-6783-266A-9D35-74C6E32F5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7EC9AA-6BBF-A8BA-9C78-37C821B8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4E827-9C3A-9F33-F2CD-3F2BADD0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A5420-0F32-85B5-28B7-D2FF4E99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4EDA9-0B4A-ABBA-483A-9AFD2DA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77FF8A-2184-CC16-AF11-DADC7573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CDA08-AD40-73EC-605A-60C75510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9E68D-E66D-E75F-F9F5-5F0F88C4C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43F3-7B13-426D-A190-D6E8C336E860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3CED0-CE9E-9086-EE9F-DF53D8B4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BF7E5-555C-7371-1AFC-BEAC4D99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CA94-59FA-4215-B092-3279EB6054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66A463B-1FEB-E3BB-7A9A-6BDAED306727}"/>
              </a:ext>
            </a:extLst>
          </p:cNvPr>
          <p:cNvSpPr/>
          <p:nvPr/>
        </p:nvSpPr>
        <p:spPr>
          <a:xfrm>
            <a:off x="2413599" y="102294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deep</a:t>
            </a:r>
            <a:r>
              <a:rPr lang="es-ES" sz="2800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s-ES" sz="2800" dirty="0" err="1">
                <a:solidFill>
                  <a:schemeClr val="tx1"/>
                </a:solidFill>
              </a:rPr>
              <a:t>sleep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4088AF5-3DA9-5C48-B759-E3B92CAAAE3D}"/>
              </a:ext>
            </a:extLst>
          </p:cNvPr>
          <p:cNvSpPr/>
          <p:nvPr/>
        </p:nvSpPr>
        <p:spPr>
          <a:xfrm>
            <a:off x="7978403" y="102294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humedad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E845D14-9EDF-6271-1A2D-B51A705FAE6A}"/>
              </a:ext>
            </a:extLst>
          </p:cNvPr>
          <p:cNvSpPr/>
          <p:nvPr/>
        </p:nvSpPr>
        <p:spPr>
          <a:xfrm>
            <a:off x="5196000" y="3927175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regar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5269B75A-66C8-414B-41B0-599441F6B54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13599" y="1922949"/>
            <a:ext cx="37648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0DE76250-056D-FE60-4E3B-D7615CA96B3B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rot="16200000" flipV="1">
            <a:off x="6096001" y="-859453"/>
            <a:ext cx="12700" cy="4292012"/>
          </a:xfrm>
          <a:prstGeom prst="curvedConnector3">
            <a:avLst>
              <a:gd name="adj1" fmla="val 3875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3B36F11-53FF-4866-2D2B-0D139596E66B}"/>
              </a:ext>
            </a:extLst>
          </p:cNvPr>
          <p:cNvCxnSpPr>
            <a:cxnSpLocks/>
            <a:stCxn id="5" idx="4"/>
            <a:endCxn id="6" idx="6"/>
          </p:cNvCxnSpPr>
          <p:nvPr/>
        </p:nvCxnSpPr>
        <p:spPr>
          <a:xfrm rot="5400000">
            <a:off x="6935089" y="2883861"/>
            <a:ext cx="2004226" cy="188240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4593F2D6-1E3A-FB5A-5D97-571FC689E4C3}"/>
              </a:ext>
            </a:extLst>
          </p:cNvPr>
          <p:cNvCxnSpPr>
            <a:cxnSpLocks/>
            <a:stCxn id="6" idx="2"/>
            <a:endCxn id="4" idx="4"/>
          </p:cNvCxnSpPr>
          <p:nvPr/>
        </p:nvCxnSpPr>
        <p:spPr>
          <a:xfrm rot="10800000">
            <a:off x="3313600" y="2822949"/>
            <a:ext cx="1882401" cy="200422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24EFB0-02D5-01BC-FAEF-F0B98F3C4784}"/>
              </a:ext>
            </a:extLst>
          </p:cNvPr>
          <p:cNvSpPr txBox="1"/>
          <p:nvPr/>
        </p:nvSpPr>
        <p:spPr>
          <a:xfrm>
            <a:off x="5382909" y="1587125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 &gt; 2min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620AC65-5A82-4590-7F01-6115C2D7FE8F}"/>
              </a:ext>
            </a:extLst>
          </p:cNvPr>
          <p:cNvSpPr txBox="1"/>
          <p:nvPr/>
        </p:nvSpPr>
        <p:spPr>
          <a:xfrm>
            <a:off x="8158097" y="4181029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hum &lt; 30%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8D6868-214B-A534-3A69-0F024053F8F6}"/>
              </a:ext>
            </a:extLst>
          </p:cNvPr>
          <p:cNvSpPr txBox="1"/>
          <p:nvPr/>
        </p:nvSpPr>
        <p:spPr>
          <a:xfrm>
            <a:off x="2593292" y="4181029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time &gt; 10s</a:t>
            </a:r>
          </a:p>
        </p:txBody>
      </p: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C91E58F8-71B0-E097-5FA8-B7FD09C1596A}"/>
              </a:ext>
            </a:extLst>
          </p:cNvPr>
          <p:cNvCxnSpPr>
            <a:cxnSpLocks/>
          </p:cNvCxnSpPr>
          <p:nvPr/>
        </p:nvCxnSpPr>
        <p:spPr>
          <a:xfrm rot="5400000">
            <a:off x="6096001" y="4827175"/>
            <a:ext cx="12700" cy="1272792"/>
          </a:xfrm>
          <a:prstGeom prst="curvedConnector3">
            <a:avLst>
              <a:gd name="adj1" fmla="val 57775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16165A8-5699-BD0C-74DC-4694AD07870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2413599" y="1022949"/>
            <a:ext cx="900000" cy="900000"/>
          </a:xfrm>
          <a:prstGeom prst="curvedConnector4">
            <a:avLst>
              <a:gd name="adj1" fmla="val -25400"/>
              <a:gd name="adj2" fmla="val 1254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305F2AC5-D73F-F783-1ACD-7F627AB58103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 rot="16200000" flipH="1">
            <a:off x="4339082" y="2170257"/>
            <a:ext cx="1367830" cy="21460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8D655A7-C57F-F785-DEB0-475F7300A333}"/>
              </a:ext>
            </a:extLst>
          </p:cNvPr>
          <p:cNvSpPr txBox="1"/>
          <p:nvPr/>
        </p:nvSpPr>
        <p:spPr>
          <a:xfrm>
            <a:off x="4115542" y="321864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boton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1844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EFREN BOYARIZO GARGALLO</dc:creator>
  <cp:lastModifiedBy>EFREN BOYARIZO GARGALLO</cp:lastModifiedBy>
  <cp:revision>2</cp:revision>
  <dcterms:created xsi:type="dcterms:W3CDTF">2022-05-11T13:58:09Z</dcterms:created>
  <dcterms:modified xsi:type="dcterms:W3CDTF">2022-05-25T14:16:37Z</dcterms:modified>
</cp:coreProperties>
</file>