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6" r:id="rId6"/>
    <p:sldId id="277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69" r:id="rId15"/>
    <p:sldId id="271" r:id="rId16"/>
    <p:sldId id="267" r:id="rId17"/>
    <p:sldId id="268" r:id="rId18"/>
    <p:sldId id="270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stack.imgur.com/UOQnn.png" TargetMode="External"/><Relationship Id="rId4" Type="http://schemas.openxmlformats.org/officeDocument/2006/relationships/hyperlink" Target="https://en.wikipedia.org/wiki/Maximum_length_sequence#/media/File:MLS_shiftregisters_L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5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the original signal?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94" y="226165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37" y="3875147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316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        or</a:t>
                </a:r>
              </a:p>
              <a:p>
                <a:pPr marL="0" indent="0">
                  <a:buNone/>
                </a:pPr>
                <a:r>
                  <a:rPr lang="en-US" dirty="0"/>
                  <a:t>   	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94001" y="5859250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4001" y="5859250"/>
                <a:ext cx="10058400" cy="3849624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54A270-4E8C-41F9-B673-87FCF144B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46" y="2160109"/>
            <a:ext cx="11127108" cy="3427720"/>
          </a:xfrm>
        </p:spPr>
      </p:pic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{DEFCE4ED-3BAE-476E-A46B-C179823AF89B}tf78438558</Template>
  <TotalTime>0</TotalTime>
  <Words>603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Century Gothic</vt:lpstr>
      <vt:lpstr>Garamond</vt:lpstr>
      <vt:lpstr>SavonVTI</vt:lpstr>
      <vt:lpstr>The ambiguity function with applications</vt:lpstr>
      <vt:lpstr>PowerPoint Presentation</vt:lpstr>
      <vt:lpstr>High-level Radar System</vt:lpstr>
      <vt:lpstr>The Received Pulse </vt:lpstr>
      <vt:lpstr>The Ambiguity Function</vt:lpstr>
      <vt:lpstr>Discrete computation of Ambiguity</vt:lpstr>
      <vt:lpstr>Fast Implementation</vt:lpstr>
      <vt:lpstr>Applications to relevant sequences</vt:lpstr>
      <vt:lpstr>Square Pulse (MATLAB)</vt:lpstr>
      <vt:lpstr>Square Pulse</vt:lpstr>
      <vt:lpstr>Barker-13 Sequence</vt:lpstr>
      <vt:lpstr>Maximum Length Sequence (MLS)</vt:lpstr>
      <vt:lpstr>Zadoff-Chu Sequence</vt:lpstr>
      <vt:lpstr>Damped Sinusoid</vt:lpstr>
      <vt:lpstr>Additive White Gaussian Noise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2020-03-11T21:30:29Z</dcterms:created>
  <dcterms:modified xsi:type="dcterms:W3CDTF">2020-03-12T07:03:40Z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