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3" r:id="rId7"/>
    <p:sldId id="261" r:id="rId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62F693-7D11-4A1E-8F5A-96B084FB986C}" v="87" dt="2023-06-16T18:47:05.8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ivia Limón Flores" userId="48863ff9-55df-4599-85d1-fb1a957a2856" providerId="ADAL" clId="{6E62F693-7D11-4A1E-8F5A-96B084FB986C}"/>
    <pc:docChg chg="undo custSel addSld delSld modSld sldOrd addMainMaster delMainMaster">
      <pc:chgData name="Olivia Limón Flores" userId="48863ff9-55df-4599-85d1-fb1a957a2856" providerId="ADAL" clId="{6E62F693-7D11-4A1E-8F5A-96B084FB986C}" dt="2023-06-16T18:47:05.802" v="1369" actId="478"/>
      <pc:docMkLst>
        <pc:docMk/>
      </pc:docMkLst>
      <pc:sldChg chg="addSp delSp modSp mod setBg modClrScheme chgLayout">
        <pc:chgData name="Olivia Limón Flores" userId="48863ff9-55df-4599-85d1-fb1a957a2856" providerId="ADAL" clId="{6E62F693-7D11-4A1E-8F5A-96B084FB986C}" dt="2023-05-11T18:39:40.900" v="12" actId="26606"/>
        <pc:sldMkLst>
          <pc:docMk/>
          <pc:sldMk cId="3099651756" sldId="256"/>
        </pc:sldMkLst>
        <pc:spChg chg="mod">
          <ac:chgData name="Olivia Limón Flores" userId="48863ff9-55df-4599-85d1-fb1a957a2856" providerId="ADAL" clId="{6E62F693-7D11-4A1E-8F5A-96B084FB986C}" dt="2023-05-11T18:39:40.900" v="12" actId="26606"/>
          <ac:spMkLst>
            <pc:docMk/>
            <pc:sldMk cId="3099651756" sldId="256"/>
            <ac:spMk id="2" creationId="{AB688A9C-4552-AA74-DA6F-A87268A69A14}"/>
          </ac:spMkLst>
        </pc:spChg>
        <pc:spChg chg="del">
          <ac:chgData name="Olivia Limón Flores" userId="48863ff9-55df-4599-85d1-fb1a957a2856" providerId="ADAL" clId="{6E62F693-7D11-4A1E-8F5A-96B084FB986C}" dt="2023-05-11T18:39:19.125" v="0" actId="478"/>
          <ac:spMkLst>
            <pc:docMk/>
            <pc:sldMk cId="3099651756" sldId="256"/>
            <ac:spMk id="3" creationId="{E24C8EEF-220A-596E-3221-6A866A6AD790}"/>
          </ac:spMkLst>
        </pc:spChg>
        <pc:spChg chg="add">
          <ac:chgData name="Olivia Limón Flores" userId="48863ff9-55df-4599-85d1-fb1a957a2856" providerId="ADAL" clId="{6E62F693-7D11-4A1E-8F5A-96B084FB986C}" dt="2023-05-11T18:39:40.900" v="12" actId="26606"/>
          <ac:spMkLst>
            <pc:docMk/>
            <pc:sldMk cId="3099651756" sldId="256"/>
            <ac:spMk id="8" creationId="{3768F94E-2BF1-56A5-87AC-0C427079334B}"/>
          </ac:spMkLst>
        </pc:spChg>
        <pc:spChg chg="add">
          <ac:chgData name="Olivia Limón Flores" userId="48863ff9-55df-4599-85d1-fb1a957a2856" providerId="ADAL" clId="{6E62F693-7D11-4A1E-8F5A-96B084FB986C}" dt="2023-05-11T18:39:40.900" v="12" actId="26606"/>
          <ac:spMkLst>
            <pc:docMk/>
            <pc:sldMk cId="3099651756" sldId="256"/>
            <ac:spMk id="10" creationId="{393D8CD4-7FBE-9118-0CEB-9C1A2FA6AE5A}"/>
          </ac:spMkLst>
        </pc:spChg>
        <pc:picChg chg="add">
          <ac:chgData name="Olivia Limón Flores" userId="48863ff9-55df-4599-85d1-fb1a957a2856" providerId="ADAL" clId="{6E62F693-7D11-4A1E-8F5A-96B084FB986C}" dt="2023-05-11T18:39:40.900" v="12" actId="26606"/>
          <ac:picMkLst>
            <pc:docMk/>
            <pc:sldMk cId="3099651756" sldId="256"/>
            <ac:picMk id="4" creationId="{DD9BCFED-0C09-8A2C-4C37-0A152F216AEB}"/>
          </ac:picMkLst>
        </pc:picChg>
      </pc:sldChg>
      <pc:sldChg chg="addSp delSp modSp new mod ord modClrScheme chgLayout">
        <pc:chgData name="Olivia Limón Flores" userId="48863ff9-55df-4599-85d1-fb1a957a2856" providerId="ADAL" clId="{6E62F693-7D11-4A1E-8F5A-96B084FB986C}" dt="2023-05-30T16:50:13.636" v="1354" actId="1076"/>
        <pc:sldMkLst>
          <pc:docMk/>
          <pc:sldMk cId="3742448127" sldId="257"/>
        </pc:sldMkLst>
        <pc:spChg chg="del">
          <ac:chgData name="Olivia Limón Flores" userId="48863ff9-55df-4599-85d1-fb1a957a2856" providerId="ADAL" clId="{6E62F693-7D11-4A1E-8F5A-96B084FB986C}" dt="2023-05-11T18:40:06.494" v="14" actId="26606"/>
          <ac:spMkLst>
            <pc:docMk/>
            <pc:sldMk cId="3742448127" sldId="257"/>
            <ac:spMk id="2" creationId="{EEDF7F15-961C-83FA-14AC-79974EAADBA0}"/>
          </ac:spMkLst>
        </pc:spChg>
        <pc:spChg chg="del">
          <ac:chgData name="Olivia Limón Flores" userId="48863ff9-55df-4599-85d1-fb1a957a2856" providerId="ADAL" clId="{6E62F693-7D11-4A1E-8F5A-96B084FB986C}" dt="2023-05-11T18:40:06.494" v="14" actId="26606"/>
          <ac:spMkLst>
            <pc:docMk/>
            <pc:sldMk cId="3742448127" sldId="257"/>
            <ac:spMk id="3" creationId="{89585B2B-F4B2-3BFA-242A-C83526963846}"/>
          </ac:spMkLst>
        </pc:spChg>
        <pc:spChg chg="add mod">
          <ac:chgData name="Olivia Limón Flores" userId="48863ff9-55df-4599-85d1-fb1a957a2856" providerId="ADAL" clId="{6E62F693-7D11-4A1E-8F5A-96B084FB986C}" dt="2023-05-11T18:41:24.877" v="57" actId="255"/>
          <ac:spMkLst>
            <pc:docMk/>
            <pc:sldMk cId="3742448127" sldId="257"/>
            <ac:spMk id="8" creationId="{8A857188-CD37-B06A-DBD8-0C2F03073B4D}"/>
          </ac:spMkLst>
        </pc:spChg>
        <pc:spChg chg="add del mod">
          <ac:chgData name="Olivia Limón Flores" userId="48863ff9-55df-4599-85d1-fb1a957a2856" providerId="ADAL" clId="{6E62F693-7D11-4A1E-8F5A-96B084FB986C}" dt="2023-05-24T19:20:24.239" v="1351" actId="120"/>
          <ac:spMkLst>
            <pc:docMk/>
            <pc:sldMk cId="3742448127" sldId="257"/>
            <ac:spMk id="10" creationId="{FFF44CBA-6187-7260-37EE-B4BEA4B80ADC}"/>
          </ac:spMkLst>
        </pc:spChg>
        <pc:spChg chg="add mod">
          <ac:chgData name="Olivia Limón Flores" userId="48863ff9-55df-4599-85d1-fb1a957a2856" providerId="ADAL" clId="{6E62F693-7D11-4A1E-8F5A-96B084FB986C}" dt="2023-05-11T18:40:06.494" v="14" actId="26606"/>
          <ac:spMkLst>
            <pc:docMk/>
            <pc:sldMk cId="3742448127" sldId="257"/>
            <ac:spMk id="12" creationId="{70531179-3EFA-503A-6828-894991F6EF8F}"/>
          </ac:spMkLst>
        </pc:spChg>
        <pc:spChg chg="add mod">
          <ac:chgData name="Olivia Limón Flores" userId="48863ff9-55df-4599-85d1-fb1a957a2856" providerId="ADAL" clId="{6E62F693-7D11-4A1E-8F5A-96B084FB986C}" dt="2023-05-11T18:40:06.494" v="14" actId="26606"/>
          <ac:spMkLst>
            <pc:docMk/>
            <pc:sldMk cId="3742448127" sldId="257"/>
            <ac:spMk id="14" creationId="{321280BD-CE1E-6936-977D-A4274EA5126D}"/>
          </ac:spMkLst>
        </pc:spChg>
        <pc:spChg chg="add mod">
          <ac:chgData name="Olivia Limón Flores" userId="48863ff9-55df-4599-85d1-fb1a957a2856" providerId="ADAL" clId="{6E62F693-7D11-4A1E-8F5A-96B084FB986C}" dt="2023-05-11T18:40:06.494" v="14" actId="26606"/>
          <ac:spMkLst>
            <pc:docMk/>
            <pc:sldMk cId="3742448127" sldId="257"/>
            <ac:spMk id="16" creationId="{DD07FCD6-FE6A-38F4-3D58-E6D3DD6AD395}"/>
          </ac:spMkLst>
        </pc:spChg>
        <pc:picChg chg="add mod">
          <ac:chgData name="Olivia Limón Flores" userId="48863ff9-55df-4599-85d1-fb1a957a2856" providerId="ADAL" clId="{6E62F693-7D11-4A1E-8F5A-96B084FB986C}" dt="2023-05-30T16:50:13.636" v="1354" actId="1076"/>
          <ac:picMkLst>
            <pc:docMk/>
            <pc:sldMk cId="3742448127" sldId="257"/>
            <ac:picMk id="2" creationId="{0D7AF84B-7C0C-EABB-8448-552D25E62333}"/>
          </ac:picMkLst>
        </pc:picChg>
        <pc:picChg chg="add del mod">
          <ac:chgData name="Olivia Limón Flores" userId="48863ff9-55df-4599-85d1-fb1a957a2856" providerId="ADAL" clId="{6E62F693-7D11-4A1E-8F5A-96B084FB986C}" dt="2023-05-30T16:50:09.475" v="1352" actId="478"/>
          <ac:picMkLst>
            <pc:docMk/>
            <pc:sldMk cId="3742448127" sldId="257"/>
            <ac:picMk id="1026" creationId="{B600D665-48B0-A95D-3A03-A839E8076400}"/>
          </ac:picMkLst>
        </pc:picChg>
      </pc:sldChg>
      <pc:sldChg chg="addSp delSp modSp add mod">
        <pc:chgData name="Olivia Limón Flores" userId="48863ff9-55df-4599-85d1-fb1a957a2856" providerId="ADAL" clId="{6E62F693-7D11-4A1E-8F5A-96B084FB986C}" dt="2023-05-30T16:50:20.434" v="1357" actId="1076"/>
        <pc:sldMkLst>
          <pc:docMk/>
          <pc:sldMk cId="1085203276" sldId="258"/>
        </pc:sldMkLst>
        <pc:spChg chg="mod">
          <ac:chgData name="Olivia Limón Flores" userId="48863ff9-55df-4599-85d1-fb1a957a2856" providerId="ADAL" clId="{6E62F693-7D11-4A1E-8F5A-96B084FB986C}" dt="2023-05-11T19:40:23.860" v="1143" actId="1076"/>
          <ac:spMkLst>
            <pc:docMk/>
            <pc:sldMk cId="1085203276" sldId="258"/>
            <ac:spMk id="10" creationId="{FFF44CBA-6187-7260-37EE-B4BEA4B80ADC}"/>
          </ac:spMkLst>
        </pc:spChg>
        <pc:picChg chg="add del mod">
          <ac:chgData name="Olivia Limón Flores" userId="48863ff9-55df-4599-85d1-fb1a957a2856" providerId="ADAL" clId="{6E62F693-7D11-4A1E-8F5A-96B084FB986C}" dt="2023-05-30T16:50:17.174" v="1355" actId="478"/>
          <ac:picMkLst>
            <pc:docMk/>
            <pc:sldMk cId="1085203276" sldId="258"/>
            <ac:picMk id="2" creationId="{ADA41B19-FA07-28CB-2E2E-EC3505CB892D}"/>
          </ac:picMkLst>
        </pc:picChg>
        <pc:picChg chg="add mod">
          <ac:chgData name="Olivia Limón Flores" userId="48863ff9-55df-4599-85d1-fb1a957a2856" providerId="ADAL" clId="{6E62F693-7D11-4A1E-8F5A-96B084FB986C}" dt="2023-05-30T16:50:20.434" v="1357" actId="1076"/>
          <ac:picMkLst>
            <pc:docMk/>
            <pc:sldMk cId="1085203276" sldId="258"/>
            <ac:picMk id="3" creationId="{F1106B0E-9771-B4B0-0B88-43316C96C545}"/>
          </ac:picMkLst>
        </pc:picChg>
      </pc:sldChg>
      <pc:sldChg chg="addSp delSp modSp add mod">
        <pc:chgData name="Olivia Limón Flores" userId="48863ff9-55df-4599-85d1-fb1a957a2856" providerId="ADAL" clId="{6E62F693-7D11-4A1E-8F5A-96B084FB986C}" dt="2023-05-30T16:50:27.098" v="1360" actId="1076"/>
        <pc:sldMkLst>
          <pc:docMk/>
          <pc:sldMk cId="2985186840" sldId="259"/>
        </pc:sldMkLst>
        <pc:spChg chg="add del">
          <ac:chgData name="Olivia Limón Flores" userId="48863ff9-55df-4599-85d1-fb1a957a2856" providerId="ADAL" clId="{6E62F693-7D11-4A1E-8F5A-96B084FB986C}" dt="2023-05-11T19:17:57.218" v="993" actId="22"/>
          <ac:spMkLst>
            <pc:docMk/>
            <pc:sldMk cId="2985186840" sldId="259"/>
            <ac:spMk id="3" creationId="{43C07473-5B89-731B-14CB-1674E06607A4}"/>
          </ac:spMkLst>
        </pc:spChg>
        <pc:spChg chg="mod">
          <ac:chgData name="Olivia Limón Flores" userId="48863ff9-55df-4599-85d1-fb1a957a2856" providerId="ADAL" clId="{6E62F693-7D11-4A1E-8F5A-96B084FB986C}" dt="2023-05-11T19:40:31.925" v="1144" actId="1076"/>
          <ac:spMkLst>
            <pc:docMk/>
            <pc:sldMk cId="2985186840" sldId="259"/>
            <ac:spMk id="8" creationId="{8A857188-CD37-B06A-DBD8-0C2F03073B4D}"/>
          </ac:spMkLst>
        </pc:spChg>
        <pc:spChg chg="mod">
          <ac:chgData name="Olivia Limón Flores" userId="48863ff9-55df-4599-85d1-fb1a957a2856" providerId="ADAL" clId="{6E62F693-7D11-4A1E-8F5A-96B084FB986C}" dt="2023-05-11T19:40:52.882" v="1149" actId="27636"/>
          <ac:spMkLst>
            <pc:docMk/>
            <pc:sldMk cId="2985186840" sldId="259"/>
            <ac:spMk id="10" creationId="{FFF44CBA-6187-7260-37EE-B4BEA4B80ADC}"/>
          </ac:spMkLst>
        </pc:spChg>
        <pc:picChg chg="add mod">
          <ac:chgData name="Olivia Limón Flores" userId="48863ff9-55df-4599-85d1-fb1a957a2856" providerId="ADAL" clId="{6E62F693-7D11-4A1E-8F5A-96B084FB986C}" dt="2023-05-30T16:50:27.098" v="1360" actId="1076"/>
          <ac:picMkLst>
            <pc:docMk/>
            <pc:sldMk cId="2985186840" sldId="259"/>
            <ac:picMk id="2" creationId="{A9865996-17EB-8485-45CA-AB9EC9DDCE43}"/>
          </ac:picMkLst>
        </pc:picChg>
        <pc:picChg chg="add del mod">
          <ac:chgData name="Olivia Limón Flores" userId="48863ff9-55df-4599-85d1-fb1a957a2856" providerId="ADAL" clId="{6E62F693-7D11-4A1E-8F5A-96B084FB986C}" dt="2023-05-30T16:50:23.856" v="1358" actId="478"/>
          <ac:picMkLst>
            <pc:docMk/>
            <pc:sldMk cId="2985186840" sldId="259"/>
            <ac:picMk id="4" creationId="{C8F7B578-AC89-0201-C03E-57598F7872E5}"/>
          </ac:picMkLst>
        </pc:picChg>
      </pc:sldChg>
      <pc:sldChg chg="addSp delSp modSp add mod">
        <pc:chgData name="Olivia Limón Flores" userId="48863ff9-55df-4599-85d1-fb1a957a2856" providerId="ADAL" clId="{6E62F693-7D11-4A1E-8F5A-96B084FB986C}" dt="2023-05-30T16:50:35.184" v="1363" actId="1076"/>
        <pc:sldMkLst>
          <pc:docMk/>
          <pc:sldMk cId="187508212" sldId="260"/>
        </pc:sldMkLst>
        <pc:spChg chg="mod">
          <ac:chgData name="Olivia Limón Flores" userId="48863ff9-55df-4599-85d1-fb1a957a2856" providerId="ADAL" clId="{6E62F693-7D11-4A1E-8F5A-96B084FB986C}" dt="2023-05-11T19:18:28.077" v="1092" actId="27636"/>
          <ac:spMkLst>
            <pc:docMk/>
            <pc:sldMk cId="187508212" sldId="260"/>
            <ac:spMk id="10" creationId="{FFF44CBA-6187-7260-37EE-B4BEA4B80ADC}"/>
          </ac:spMkLst>
        </pc:spChg>
        <pc:picChg chg="add del mod">
          <ac:chgData name="Olivia Limón Flores" userId="48863ff9-55df-4599-85d1-fb1a957a2856" providerId="ADAL" clId="{6E62F693-7D11-4A1E-8F5A-96B084FB986C}" dt="2023-05-30T16:50:30.328" v="1361" actId="478"/>
          <ac:picMkLst>
            <pc:docMk/>
            <pc:sldMk cId="187508212" sldId="260"/>
            <ac:picMk id="2" creationId="{32921275-E013-2261-DBC4-34B0D986492A}"/>
          </ac:picMkLst>
        </pc:picChg>
        <pc:picChg chg="add mod">
          <ac:chgData name="Olivia Limón Flores" userId="48863ff9-55df-4599-85d1-fb1a957a2856" providerId="ADAL" clId="{6E62F693-7D11-4A1E-8F5A-96B084FB986C}" dt="2023-05-30T16:50:35.184" v="1363" actId="1076"/>
          <ac:picMkLst>
            <pc:docMk/>
            <pc:sldMk cId="187508212" sldId="260"/>
            <ac:picMk id="3" creationId="{880E9881-FBFC-4006-F85C-1A83DE38E66E}"/>
          </ac:picMkLst>
        </pc:picChg>
      </pc:sldChg>
      <pc:sldChg chg="add del">
        <pc:chgData name="Olivia Limón Flores" userId="48863ff9-55df-4599-85d1-fb1a957a2856" providerId="ADAL" clId="{6E62F693-7D11-4A1E-8F5A-96B084FB986C}" dt="2023-05-11T19:17:56.616" v="992"/>
        <pc:sldMkLst>
          <pc:docMk/>
          <pc:sldMk cId="3133441212" sldId="260"/>
        </pc:sldMkLst>
      </pc:sldChg>
      <pc:sldChg chg="addSp delSp modSp add mod">
        <pc:chgData name="Olivia Limón Flores" userId="48863ff9-55df-4599-85d1-fb1a957a2856" providerId="ADAL" clId="{6E62F693-7D11-4A1E-8F5A-96B084FB986C}" dt="2023-06-16T18:47:05.802" v="1369" actId="478"/>
        <pc:sldMkLst>
          <pc:docMk/>
          <pc:sldMk cId="4224564689" sldId="261"/>
        </pc:sldMkLst>
        <pc:spChg chg="mod">
          <ac:chgData name="Olivia Limón Flores" userId="48863ff9-55df-4599-85d1-fb1a957a2856" providerId="ADAL" clId="{6E62F693-7D11-4A1E-8F5A-96B084FB986C}" dt="2023-05-11T19:18:50.655" v="1131" actId="20577"/>
          <ac:spMkLst>
            <pc:docMk/>
            <pc:sldMk cId="4224564689" sldId="261"/>
            <ac:spMk id="10" creationId="{FFF44CBA-6187-7260-37EE-B4BEA4B80ADC}"/>
          </ac:spMkLst>
        </pc:spChg>
        <pc:spChg chg="del">
          <ac:chgData name="Olivia Limón Flores" userId="48863ff9-55df-4599-85d1-fb1a957a2856" providerId="ADAL" clId="{6E62F693-7D11-4A1E-8F5A-96B084FB986C}" dt="2023-06-16T18:47:05.802" v="1369" actId="478"/>
          <ac:spMkLst>
            <pc:docMk/>
            <pc:sldMk cId="4224564689" sldId="261"/>
            <ac:spMk id="12" creationId="{70531179-3EFA-503A-6828-894991F6EF8F}"/>
          </ac:spMkLst>
        </pc:spChg>
        <pc:spChg chg="del">
          <ac:chgData name="Olivia Limón Flores" userId="48863ff9-55df-4599-85d1-fb1a957a2856" providerId="ADAL" clId="{6E62F693-7D11-4A1E-8F5A-96B084FB986C}" dt="2023-06-16T18:47:05.802" v="1369" actId="478"/>
          <ac:spMkLst>
            <pc:docMk/>
            <pc:sldMk cId="4224564689" sldId="261"/>
            <ac:spMk id="14" creationId="{321280BD-CE1E-6936-977D-A4274EA5126D}"/>
          </ac:spMkLst>
        </pc:spChg>
        <pc:spChg chg="del">
          <ac:chgData name="Olivia Limón Flores" userId="48863ff9-55df-4599-85d1-fb1a957a2856" providerId="ADAL" clId="{6E62F693-7D11-4A1E-8F5A-96B084FB986C}" dt="2023-06-16T18:47:05.802" v="1369" actId="478"/>
          <ac:spMkLst>
            <pc:docMk/>
            <pc:sldMk cId="4224564689" sldId="261"/>
            <ac:spMk id="16" creationId="{DD07FCD6-FE6A-38F4-3D58-E6D3DD6AD395}"/>
          </ac:spMkLst>
        </pc:spChg>
        <pc:picChg chg="add del mod">
          <ac:chgData name="Olivia Limón Flores" userId="48863ff9-55df-4599-85d1-fb1a957a2856" providerId="ADAL" clId="{6E62F693-7D11-4A1E-8F5A-96B084FB986C}" dt="2023-05-30T16:50:47.801" v="1366" actId="478"/>
          <ac:picMkLst>
            <pc:docMk/>
            <pc:sldMk cId="4224564689" sldId="261"/>
            <ac:picMk id="2" creationId="{EAC09881-EED4-A9CF-0203-9746B9320CC0}"/>
          </ac:picMkLst>
        </pc:picChg>
        <pc:picChg chg="add mod">
          <ac:chgData name="Olivia Limón Flores" userId="48863ff9-55df-4599-85d1-fb1a957a2856" providerId="ADAL" clId="{6E62F693-7D11-4A1E-8F5A-96B084FB986C}" dt="2023-05-30T16:50:51.894" v="1368" actId="1076"/>
          <ac:picMkLst>
            <pc:docMk/>
            <pc:sldMk cId="4224564689" sldId="261"/>
            <ac:picMk id="3" creationId="{E60C2AA2-2A52-912E-D88E-F4ABE5AC509F}"/>
          </ac:picMkLst>
        </pc:picChg>
        <pc:picChg chg="add del mod">
          <ac:chgData name="Olivia Limón Flores" userId="48863ff9-55df-4599-85d1-fb1a957a2856" providerId="ADAL" clId="{6E62F693-7D11-4A1E-8F5A-96B084FB986C}" dt="2023-06-16T18:47:05.802" v="1369" actId="478"/>
          <ac:picMkLst>
            <pc:docMk/>
            <pc:sldMk cId="4224564689" sldId="261"/>
            <ac:picMk id="2050" creationId="{4D1348F8-E723-B92B-F73E-7F56B62FE45E}"/>
          </ac:picMkLst>
        </pc:picChg>
        <pc:picChg chg="add del mod">
          <ac:chgData name="Olivia Limón Flores" userId="48863ff9-55df-4599-85d1-fb1a957a2856" providerId="ADAL" clId="{6E62F693-7D11-4A1E-8F5A-96B084FB986C}" dt="2023-06-16T18:47:05.802" v="1369" actId="478"/>
          <ac:picMkLst>
            <pc:docMk/>
            <pc:sldMk cId="4224564689" sldId="261"/>
            <ac:picMk id="2052" creationId="{65A43ABE-8EF6-7237-DC73-C34247C17D70}"/>
          </ac:picMkLst>
        </pc:picChg>
        <pc:picChg chg="add del mod">
          <ac:chgData name="Olivia Limón Flores" userId="48863ff9-55df-4599-85d1-fb1a957a2856" providerId="ADAL" clId="{6E62F693-7D11-4A1E-8F5A-96B084FB986C}" dt="2023-06-16T18:47:05.802" v="1369" actId="478"/>
          <ac:picMkLst>
            <pc:docMk/>
            <pc:sldMk cId="4224564689" sldId="261"/>
            <ac:picMk id="2054" creationId="{6CC97794-8E4C-AC35-840C-4462DF9CCF07}"/>
          </ac:picMkLst>
        </pc:picChg>
        <pc:picChg chg="add del mod">
          <ac:chgData name="Olivia Limón Flores" userId="48863ff9-55df-4599-85d1-fb1a957a2856" providerId="ADAL" clId="{6E62F693-7D11-4A1E-8F5A-96B084FB986C}" dt="2023-06-16T18:47:05.802" v="1369" actId="478"/>
          <ac:picMkLst>
            <pc:docMk/>
            <pc:sldMk cId="4224564689" sldId="261"/>
            <ac:picMk id="2056" creationId="{315E9DE5-2AF0-0221-1940-FDEF29F6F9AC}"/>
          </ac:picMkLst>
        </pc:picChg>
        <pc:picChg chg="add del mod">
          <ac:chgData name="Olivia Limón Flores" userId="48863ff9-55df-4599-85d1-fb1a957a2856" providerId="ADAL" clId="{6E62F693-7D11-4A1E-8F5A-96B084FB986C}" dt="2023-06-16T18:47:05.802" v="1369" actId="478"/>
          <ac:picMkLst>
            <pc:docMk/>
            <pc:sldMk cId="4224564689" sldId="261"/>
            <ac:picMk id="2058" creationId="{BDD1175D-FC2E-CBE1-A2FF-718E6E06AA07}"/>
          </ac:picMkLst>
        </pc:picChg>
        <pc:picChg chg="add del mod">
          <ac:chgData name="Olivia Limón Flores" userId="48863ff9-55df-4599-85d1-fb1a957a2856" providerId="ADAL" clId="{6E62F693-7D11-4A1E-8F5A-96B084FB986C}" dt="2023-06-16T18:47:05.802" v="1369" actId="478"/>
          <ac:picMkLst>
            <pc:docMk/>
            <pc:sldMk cId="4224564689" sldId="261"/>
            <ac:picMk id="2060" creationId="{E678F8DE-A1D1-D461-C0FF-315279CEF513}"/>
          </ac:picMkLst>
        </pc:picChg>
        <pc:picChg chg="add del mod">
          <ac:chgData name="Olivia Limón Flores" userId="48863ff9-55df-4599-85d1-fb1a957a2856" providerId="ADAL" clId="{6E62F693-7D11-4A1E-8F5A-96B084FB986C}" dt="2023-06-16T18:47:05.802" v="1369" actId="478"/>
          <ac:picMkLst>
            <pc:docMk/>
            <pc:sldMk cId="4224564689" sldId="261"/>
            <ac:picMk id="2062" creationId="{A496C00F-2B9D-21E4-877F-30F9DEEF103F}"/>
          </ac:picMkLst>
        </pc:picChg>
        <pc:picChg chg="add del mod">
          <ac:chgData name="Olivia Limón Flores" userId="48863ff9-55df-4599-85d1-fb1a957a2856" providerId="ADAL" clId="{6E62F693-7D11-4A1E-8F5A-96B084FB986C}" dt="2023-06-16T18:47:05.802" v="1369" actId="478"/>
          <ac:picMkLst>
            <pc:docMk/>
            <pc:sldMk cId="4224564689" sldId="261"/>
            <ac:picMk id="2064" creationId="{B166F319-BE1B-597B-A699-A74B6AA9292A}"/>
          </ac:picMkLst>
        </pc:picChg>
      </pc:sldChg>
      <pc:sldChg chg="delSp new del mod">
        <pc:chgData name="Olivia Limón Flores" userId="48863ff9-55df-4599-85d1-fb1a957a2856" providerId="ADAL" clId="{6E62F693-7D11-4A1E-8F5A-96B084FB986C}" dt="2023-05-12T16:14:03.254" v="1255" actId="47"/>
        <pc:sldMkLst>
          <pc:docMk/>
          <pc:sldMk cId="3290812494" sldId="262"/>
        </pc:sldMkLst>
        <pc:spChg chg="del">
          <ac:chgData name="Olivia Limón Flores" userId="48863ff9-55df-4599-85d1-fb1a957a2856" providerId="ADAL" clId="{6E62F693-7D11-4A1E-8F5A-96B084FB986C}" dt="2023-05-12T16:13:50.081" v="1251" actId="478"/>
          <ac:spMkLst>
            <pc:docMk/>
            <pc:sldMk cId="3290812494" sldId="262"/>
            <ac:spMk id="2" creationId="{54A62424-F825-AE00-BC9F-669EDF99EF80}"/>
          </ac:spMkLst>
        </pc:spChg>
        <pc:spChg chg="del">
          <ac:chgData name="Olivia Limón Flores" userId="48863ff9-55df-4599-85d1-fb1a957a2856" providerId="ADAL" clId="{6E62F693-7D11-4A1E-8F5A-96B084FB986C}" dt="2023-05-12T16:13:52.262" v="1252" actId="478"/>
          <ac:spMkLst>
            <pc:docMk/>
            <pc:sldMk cId="3290812494" sldId="262"/>
            <ac:spMk id="3" creationId="{3B304F49-B161-9A84-AF79-E5D745CBB34E}"/>
          </ac:spMkLst>
        </pc:spChg>
      </pc:sldChg>
      <pc:sldChg chg="addSp delSp modSp add mod ord setBg delDesignElem">
        <pc:chgData name="Olivia Limón Flores" userId="48863ff9-55df-4599-85d1-fb1a957a2856" providerId="ADAL" clId="{6E62F693-7D11-4A1E-8F5A-96B084FB986C}" dt="2023-05-30T16:50:44.264" v="1365" actId="1076"/>
        <pc:sldMkLst>
          <pc:docMk/>
          <pc:sldMk cId="836582545" sldId="263"/>
        </pc:sldMkLst>
        <pc:spChg chg="mod">
          <ac:chgData name="Olivia Limón Flores" userId="48863ff9-55df-4599-85d1-fb1a957a2856" providerId="ADAL" clId="{6E62F693-7D11-4A1E-8F5A-96B084FB986C}" dt="2023-05-12T16:26:57.538" v="1346" actId="20577"/>
          <ac:spMkLst>
            <pc:docMk/>
            <pc:sldMk cId="836582545" sldId="263"/>
            <ac:spMk id="2" creationId="{AB688A9C-4552-AA74-DA6F-A87268A69A14}"/>
          </ac:spMkLst>
        </pc:spChg>
        <pc:spChg chg="del">
          <ac:chgData name="Olivia Limón Flores" userId="48863ff9-55df-4599-85d1-fb1a957a2856" providerId="ADAL" clId="{6E62F693-7D11-4A1E-8F5A-96B084FB986C}" dt="2023-05-12T16:14:01.182" v="1254"/>
          <ac:spMkLst>
            <pc:docMk/>
            <pc:sldMk cId="836582545" sldId="263"/>
            <ac:spMk id="8" creationId="{3768F94E-2BF1-56A5-87AC-0C427079334B}"/>
          </ac:spMkLst>
        </pc:spChg>
        <pc:spChg chg="del">
          <ac:chgData name="Olivia Limón Flores" userId="48863ff9-55df-4599-85d1-fb1a957a2856" providerId="ADAL" clId="{6E62F693-7D11-4A1E-8F5A-96B084FB986C}" dt="2023-05-12T16:14:01.182" v="1254"/>
          <ac:spMkLst>
            <pc:docMk/>
            <pc:sldMk cId="836582545" sldId="263"/>
            <ac:spMk id="10" creationId="{393D8CD4-7FBE-9118-0CEB-9C1A2FA6AE5A}"/>
          </ac:spMkLst>
        </pc:spChg>
        <pc:picChg chg="add mod">
          <ac:chgData name="Olivia Limón Flores" userId="48863ff9-55df-4599-85d1-fb1a957a2856" providerId="ADAL" clId="{6E62F693-7D11-4A1E-8F5A-96B084FB986C}" dt="2023-05-30T16:50:44.264" v="1365" actId="1076"/>
          <ac:picMkLst>
            <pc:docMk/>
            <pc:sldMk cId="836582545" sldId="263"/>
            <ac:picMk id="3" creationId="{32BE0BDD-AAA6-78AB-92E4-66D9B0276D15}"/>
          </ac:picMkLst>
        </pc:picChg>
      </pc:sldChg>
      <pc:sldMasterChg chg="del delSldLayout">
        <pc:chgData name="Olivia Limón Flores" userId="48863ff9-55df-4599-85d1-fb1a957a2856" providerId="ADAL" clId="{6E62F693-7D11-4A1E-8F5A-96B084FB986C}" dt="2023-05-11T18:39:40.900" v="12" actId="26606"/>
        <pc:sldMasterMkLst>
          <pc:docMk/>
          <pc:sldMasterMk cId="2276818031" sldId="2147483648"/>
        </pc:sldMasterMkLst>
        <pc:sldLayoutChg chg="del">
          <pc:chgData name="Olivia Limón Flores" userId="48863ff9-55df-4599-85d1-fb1a957a2856" providerId="ADAL" clId="{6E62F693-7D11-4A1E-8F5A-96B084FB986C}" dt="2023-05-11T18:39:40.900" v="12" actId="26606"/>
          <pc:sldLayoutMkLst>
            <pc:docMk/>
            <pc:sldMasterMk cId="2276818031" sldId="2147483648"/>
            <pc:sldLayoutMk cId="1423292147" sldId="2147483649"/>
          </pc:sldLayoutMkLst>
        </pc:sldLayoutChg>
        <pc:sldLayoutChg chg="del">
          <pc:chgData name="Olivia Limón Flores" userId="48863ff9-55df-4599-85d1-fb1a957a2856" providerId="ADAL" clId="{6E62F693-7D11-4A1E-8F5A-96B084FB986C}" dt="2023-05-11T18:39:40.900" v="12" actId="26606"/>
          <pc:sldLayoutMkLst>
            <pc:docMk/>
            <pc:sldMasterMk cId="2276818031" sldId="2147483648"/>
            <pc:sldLayoutMk cId="1998853297" sldId="2147483650"/>
          </pc:sldLayoutMkLst>
        </pc:sldLayoutChg>
        <pc:sldLayoutChg chg="del">
          <pc:chgData name="Olivia Limón Flores" userId="48863ff9-55df-4599-85d1-fb1a957a2856" providerId="ADAL" clId="{6E62F693-7D11-4A1E-8F5A-96B084FB986C}" dt="2023-05-11T18:39:40.900" v="12" actId="26606"/>
          <pc:sldLayoutMkLst>
            <pc:docMk/>
            <pc:sldMasterMk cId="2276818031" sldId="2147483648"/>
            <pc:sldLayoutMk cId="3141519266" sldId="2147483651"/>
          </pc:sldLayoutMkLst>
        </pc:sldLayoutChg>
        <pc:sldLayoutChg chg="del">
          <pc:chgData name="Olivia Limón Flores" userId="48863ff9-55df-4599-85d1-fb1a957a2856" providerId="ADAL" clId="{6E62F693-7D11-4A1E-8F5A-96B084FB986C}" dt="2023-05-11T18:39:40.900" v="12" actId="26606"/>
          <pc:sldLayoutMkLst>
            <pc:docMk/>
            <pc:sldMasterMk cId="2276818031" sldId="2147483648"/>
            <pc:sldLayoutMk cId="3256265638" sldId="2147483652"/>
          </pc:sldLayoutMkLst>
        </pc:sldLayoutChg>
        <pc:sldLayoutChg chg="del">
          <pc:chgData name="Olivia Limón Flores" userId="48863ff9-55df-4599-85d1-fb1a957a2856" providerId="ADAL" clId="{6E62F693-7D11-4A1E-8F5A-96B084FB986C}" dt="2023-05-11T18:39:40.900" v="12" actId="26606"/>
          <pc:sldLayoutMkLst>
            <pc:docMk/>
            <pc:sldMasterMk cId="2276818031" sldId="2147483648"/>
            <pc:sldLayoutMk cId="860138344" sldId="2147483653"/>
          </pc:sldLayoutMkLst>
        </pc:sldLayoutChg>
        <pc:sldLayoutChg chg="del">
          <pc:chgData name="Olivia Limón Flores" userId="48863ff9-55df-4599-85d1-fb1a957a2856" providerId="ADAL" clId="{6E62F693-7D11-4A1E-8F5A-96B084FB986C}" dt="2023-05-11T18:39:40.900" v="12" actId="26606"/>
          <pc:sldLayoutMkLst>
            <pc:docMk/>
            <pc:sldMasterMk cId="2276818031" sldId="2147483648"/>
            <pc:sldLayoutMk cId="3179853057" sldId="2147483654"/>
          </pc:sldLayoutMkLst>
        </pc:sldLayoutChg>
        <pc:sldLayoutChg chg="del">
          <pc:chgData name="Olivia Limón Flores" userId="48863ff9-55df-4599-85d1-fb1a957a2856" providerId="ADAL" clId="{6E62F693-7D11-4A1E-8F5A-96B084FB986C}" dt="2023-05-11T18:39:40.900" v="12" actId="26606"/>
          <pc:sldLayoutMkLst>
            <pc:docMk/>
            <pc:sldMasterMk cId="2276818031" sldId="2147483648"/>
            <pc:sldLayoutMk cId="2430380341" sldId="2147483655"/>
          </pc:sldLayoutMkLst>
        </pc:sldLayoutChg>
        <pc:sldLayoutChg chg="del">
          <pc:chgData name="Olivia Limón Flores" userId="48863ff9-55df-4599-85d1-fb1a957a2856" providerId="ADAL" clId="{6E62F693-7D11-4A1E-8F5A-96B084FB986C}" dt="2023-05-11T18:39:40.900" v="12" actId="26606"/>
          <pc:sldLayoutMkLst>
            <pc:docMk/>
            <pc:sldMasterMk cId="2276818031" sldId="2147483648"/>
            <pc:sldLayoutMk cId="2980117634" sldId="2147483656"/>
          </pc:sldLayoutMkLst>
        </pc:sldLayoutChg>
        <pc:sldLayoutChg chg="del">
          <pc:chgData name="Olivia Limón Flores" userId="48863ff9-55df-4599-85d1-fb1a957a2856" providerId="ADAL" clId="{6E62F693-7D11-4A1E-8F5A-96B084FB986C}" dt="2023-05-11T18:39:40.900" v="12" actId="26606"/>
          <pc:sldLayoutMkLst>
            <pc:docMk/>
            <pc:sldMasterMk cId="2276818031" sldId="2147483648"/>
            <pc:sldLayoutMk cId="2660208266" sldId="2147483657"/>
          </pc:sldLayoutMkLst>
        </pc:sldLayoutChg>
        <pc:sldLayoutChg chg="del">
          <pc:chgData name="Olivia Limón Flores" userId="48863ff9-55df-4599-85d1-fb1a957a2856" providerId="ADAL" clId="{6E62F693-7D11-4A1E-8F5A-96B084FB986C}" dt="2023-05-11T18:39:40.900" v="12" actId="26606"/>
          <pc:sldLayoutMkLst>
            <pc:docMk/>
            <pc:sldMasterMk cId="2276818031" sldId="2147483648"/>
            <pc:sldLayoutMk cId="2444919840" sldId="2147483658"/>
          </pc:sldLayoutMkLst>
        </pc:sldLayoutChg>
        <pc:sldLayoutChg chg="del">
          <pc:chgData name="Olivia Limón Flores" userId="48863ff9-55df-4599-85d1-fb1a957a2856" providerId="ADAL" clId="{6E62F693-7D11-4A1E-8F5A-96B084FB986C}" dt="2023-05-11T18:39:40.900" v="12" actId="26606"/>
          <pc:sldLayoutMkLst>
            <pc:docMk/>
            <pc:sldMasterMk cId="2276818031" sldId="2147483648"/>
            <pc:sldLayoutMk cId="3076446664" sldId="2147483659"/>
          </pc:sldLayoutMkLst>
        </pc:sldLayoutChg>
      </pc:sldMasterChg>
      <pc:sldMasterChg chg="add addSldLayout">
        <pc:chgData name="Olivia Limón Flores" userId="48863ff9-55df-4599-85d1-fb1a957a2856" providerId="ADAL" clId="{6E62F693-7D11-4A1E-8F5A-96B084FB986C}" dt="2023-05-11T18:39:40.900" v="12" actId="26606"/>
        <pc:sldMasterMkLst>
          <pc:docMk/>
          <pc:sldMasterMk cId="1740327212" sldId="2147483744"/>
        </pc:sldMasterMkLst>
        <pc:sldLayoutChg chg="add">
          <pc:chgData name="Olivia Limón Flores" userId="48863ff9-55df-4599-85d1-fb1a957a2856" providerId="ADAL" clId="{6E62F693-7D11-4A1E-8F5A-96B084FB986C}" dt="2023-05-11T18:39:40.900" v="12" actId="26606"/>
          <pc:sldLayoutMkLst>
            <pc:docMk/>
            <pc:sldMasterMk cId="1740327212" sldId="2147483744"/>
            <pc:sldLayoutMk cId="3402153831" sldId="2147483733"/>
          </pc:sldLayoutMkLst>
        </pc:sldLayoutChg>
        <pc:sldLayoutChg chg="add">
          <pc:chgData name="Olivia Limón Flores" userId="48863ff9-55df-4599-85d1-fb1a957a2856" providerId="ADAL" clId="{6E62F693-7D11-4A1E-8F5A-96B084FB986C}" dt="2023-05-11T18:39:40.900" v="12" actId="26606"/>
          <pc:sldLayoutMkLst>
            <pc:docMk/>
            <pc:sldMasterMk cId="1740327212" sldId="2147483744"/>
            <pc:sldLayoutMk cId="353103768" sldId="2147483734"/>
          </pc:sldLayoutMkLst>
        </pc:sldLayoutChg>
        <pc:sldLayoutChg chg="add">
          <pc:chgData name="Olivia Limón Flores" userId="48863ff9-55df-4599-85d1-fb1a957a2856" providerId="ADAL" clId="{6E62F693-7D11-4A1E-8F5A-96B084FB986C}" dt="2023-05-11T18:39:40.900" v="12" actId="26606"/>
          <pc:sldLayoutMkLst>
            <pc:docMk/>
            <pc:sldMasterMk cId="1740327212" sldId="2147483744"/>
            <pc:sldLayoutMk cId="2392385940" sldId="2147483735"/>
          </pc:sldLayoutMkLst>
        </pc:sldLayoutChg>
        <pc:sldLayoutChg chg="add">
          <pc:chgData name="Olivia Limón Flores" userId="48863ff9-55df-4599-85d1-fb1a957a2856" providerId="ADAL" clId="{6E62F693-7D11-4A1E-8F5A-96B084FB986C}" dt="2023-05-11T18:39:40.900" v="12" actId="26606"/>
          <pc:sldLayoutMkLst>
            <pc:docMk/>
            <pc:sldMasterMk cId="1740327212" sldId="2147483744"/>
            <pc:sldLayoutMk cId="3245711747" sldId="2147483736"/>
          </pc:sldLayoutMkLst>
        </pc:sldLayoutChg>
        <pc:sldLayoutChg chg="add">
          <pc:chgData name="Olivia Limón Flores" userId="48863ff9-55df-4599-85d1-fb1a957a2856" providerId="ADAL" clId="{6E62F693-7D11-4A1E-8F5A-96B084FB986C}" dt="2023-05-11T18:39:40.900" v="12" actId="26606"/>
          <pc:sldLayoutMkLst>
            <pc:docMk/>
            <pc:sldMasterMk cId="1740327212" sldId="2147483744"/>
            <pc:sldLayoutMk cId="2752700689" sldId="2147483737"/>
          </pc:sldLayoutMkLst>
        </pc:sldLayoutChg>
        <pc:sldLayoutChg chg="add">
          <pc:chgData name="Olivia Limón Flores" userId="48863ff9-55df-4599-85d1-fb1a957a2856" providerId="ADAL" clId="{6E62F693-7D11-4A1E-8F5A-96B084FB986C}" dt="2023-05-11T18:39:40.900" v="12" actId="26606"/>
          <pc:sldLayoutMkLst>
            <pc:docMk/>
            <pc:sldMasterMk cId="1740327212" sldId="2147483744"/>
            <pc:sldLayoutMk cId="3929508062" sldId="2147483738"/>
          </pc:sldLayoutMkLst>
        </pc:sldLayoutChg>
        <pc:sldLayoutChg chg="add">
          <pc:chgData name="Olivia Limón Flores" userId="48863ff9-55df-4599-85d1-fb1a957a2856" providerId="ADAL" clId="{6E62F693-7D11-4A1E-8F5A-96B084FB986C}" dt="2023-05-11T18:39:40.900" v="12" actId="26606"/>
          <pc:sldLayoutMkLst>
            <pc:docMk/>
            <pc:sldMasterMk cId="1740327212" sldId="2147483744"/>
            <pc:sldLayoutMk cId="4219795922" sldId="2147483739"/>
          </pc:sldLayoutMkLst>
        </pc:sldLayoutChg>
        <pc:sldLayoutChg chg="add">
          <pc:chgData name="Olivia Limón Flores" userId="48863ff9-55df-4599-85d1-fb1a957a2856" providerId="ADAL" clId="{6E62F693-7D11-4A1E-8F5A-96B084FB986C}" dt="2023-05-11T18:39:40.900" v="12" actId="26606"/>
          <pc:sldLayoutMkLst>
            <pc:docMk/>
            <pc:sldMasterMk cId="1740327212" sldId="2147483744"/>
            <pc:sldLayoutMk cId="2471600692" sldId="2147483740"/>
          </pc:sldLayoutMkLst>
        </pc:sldLayoutChg>
        <pc:sldLayoutChg chg="add">
          <pc:chgData name="Olivia Limón Flores" userId="48863ff9-55df-4599-85d1-fb1a957a2856" providerId="ADAL" clId="{6E62F693-7D11-4A1E-8F5A-96B084FB986C}" dt="2023-05-11T18:39:40.900" v="12" actId="26606"/>
          <pc:sldLayoutMkLst>
            <pc:docMk/>
            <pc:sldMasterMk cId="1740327212" sldId="2147483744"/>
            <pc:sldLayoutMk cId="1046494307" sldId="2147483741"/>
          </pc:sldLayoutMkLst>
        </pc:sldLayoutChg>
        <pc:sldLayoutChg chg="add">
          <pc:chgData name="Olivia Limón Flores" userId="48863ff9-55df-4599-85d1-fb1a957a2856" providerId="ADAL" clId="{6E62F693-7D11-4A1E-8F5A-96B084FB986C}" dt="2023-05-11T18:39:40.900" v="12" actId="26606"/>
          <pc:sldLayoutMkLst>
            <pc:docMk/>
            <pc:sldMasterMk cId="1740327212" sldId="2147483744"/>
            <pc:sldLayoutMk cId="2065869361" sldId="2147483742"/>
          </pc:sldLayoutMkLst>
        </pc:sldLayoutChg>
        <pc:sldLayoutChg chg="add">
          <pc:chgData name="Olivia Limón Flores" userId="48863ff9-55df-4599-85d1-fb1a957a2856" providerId="ADAL" clId="{6E62F693-7D11-4A1E-8F5A-96B084FB986C}" dt="2023-05-11T18:39:40.900" v="12" actId="26606"/>
          <pc:sldLayoutMkLst>
            <pc:docMk/>
            <pc:sldMasterMk cId="1740327212" sldId="2147483744"/>
            <pc:sldLayoutMk cId="732363992" sldId="2147483743"/>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6/19/2023</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4219795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6/19/2023</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3245711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6/19/2023</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3929508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6/19/2023</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2471600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6/19/2023</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1046494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6/19/2023</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2065869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6/19/2023</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732363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6/19/2023</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275270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6/19/2023</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3402153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6/19/2023</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353103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6/19/2023</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2392385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6/19/2023</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‹Nº›</a:t>
            </a:fld>
            <a:endParaRPr lang="en-US"/>
          </a:p>
        </p:txBody>
      </p:sp>
    </p:spTree>
    <p:extLst>
      <p:ext uri="{BB962C8B-B14F-4D97-AF65-F5344CB8AC3E}">
        <p14:creationId xmlns:p14="http://schemas.microsoft.com/office/powerpoint/2010/main" val="174032721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37" r:id="rId6"/>
    <p:sldLayoutId id="2147483733" r:id="rId7"/>
    <p:sldLayoutId id="2147483734" r:id="rId8"/>
    <p:sldLayoutId id="2147483735" r:id="rId9"/>
    <p:sldLayoutId id="2147483736" r:id="rId10"/>
    <p:sldLayoutId id="2147483738"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68F94E-2BF1-56A5-87AC-0C4270793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DD9BCFED-0C09-8A2C-4C37-0A152F216AEB}"/>
              </a:ext>
            </a:extLst>
          </p:cNvPr>
          <p:cNvPicPr>
            <a:picLocks noChangeAspect="1"/>
          </p:cNvPicPr>
          <p:nvPr/>
        </p:nvPicPr>
        <p:blipFill rotWithShape="1">
          <a:blip r:embed="rId2"/>
          <a:srcRect t="5036" b="4964"/>
          <a:stretch/>
        </p:blipFill>
        <p:spPr>
          <a:xfrm>
            <a:off x="20" y="1"/>
            <a:ext cx="12191979" cy="6857999"/>
          </a:xfrm>
          <a:prstGeom prst="rect">
            <a:avLst/>
          </a:prstGeom>
        </p:spPr>
      </p:pic>
      <p:sp>
        <p:nvSpPr>
          <p:cNvPr id="10" name="Freeform: Shape 9">
            <a:extLst>
              <a:ext uri="{FF2B5EF4-FFF2-40B4-BE49-F238E27FC236}">
                <a16:creationId xmlns:a16="http://schemas.microsoft.com/office/drawing/2014/main" id="{393D8CD4-7FBE-9118-0CEB-9C1A2FA6AE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V="1">
            <a:off x="-20219" y="-65315"/>
            <a:ext cx="7557315" cy="3771957"/>
          </a:xfrm>
          <a:custGeom>
            <a:avLst/>
            <a:gdLst>
              <a:gd name="connsiteX0" fmla="*/ 52567 w 7557315"/>
              <a:gd name="connsiteY0" fmla="*/ 3771957 h 3771957"/>
              <a:gd name="connsiteX1" fmla="*/ 7557315 w 7557315"/>
              <a:gd name="connsiteY1" fmla="*/ 3640961 h 3771957"/>
              <a:gd name="connsiteX2" fmla="*/ 3406126 w 7557315"/>
              <a:gd name="connsiteY2" fmla="*/ 499129 h 3771957"/>
              <a:gd name="connsiteX3" fmla="*/ 3350264 w 7557315"/>
              <a:gd name="connsiteY3" fmla="*/ 459014 h 3771957"/>
              <a:gd name="connsiteX4" fmla="*/ 1923366 w 7557315"/>
              <a:gd name="connsiteY4" fmla="*/ 763 h 3771957"/>
              <a:gd name="connsiteX5" fmla="*/ 1768756 w 7557315"/>
              <a:gd name="connsiteY5" fmla="*/ 1549 h 3771957"/>
              <a:gd name="connsiteX6" fmla="*/ 144811 w 7557315"/>
              <a:gd name="connsiteY6" fmla="*/ 625253 h 3771957"/>
              <a:gd name="connsiteX7" fmla="*/ 0 w 7557315"/>
              <a:gd name="connsiteY7" fmla="*/ 760395 h 3771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57315" h="3771957">
                <a:moveTo>
                  <a:pt x="52567" y="3771957"/>
                </a:moveTo>
                <a:lnTo>
                  <a:pt x="7557315" y="3640961"/>
                </a:lnTo>
                <a:lnTo>
                  <a:pt x="3406126" y="499129"/>
                </a:lnTo>
                <a:lnTo>
                  <a:pt x="3350264" y="459014"/>
                </a:lnTo>
                <a:cubicBezTo>
                  <a:pt x="2914482" y="162529"/>
                  <a:pt x="2418440" y="12600"/>
                  <a:pt x="1923366" y="763"/>
                </a:cubicBezTo>
                <a:cubicBezTo>
                  <a:pt x="1871795" y="-470"/>
                  <a:pt x="1820236" y="-206"/>
                  <a:pt x="1768756" y="1549"/>
                </a:cubicBezTo>
                <a:cubicBezTo>
                  <a:pt x="1183172" y="21502"/>
                  <a:pt x="607903" y="234096"/>
                  <a:pt x="144811" y="625253"/>
                </a:cubicBezTo>
                <a:lnTo>
                  <a:pt x="0" y="760395"/>
                </a:lnTo>
                <a:close/>
              </a:path>
            </a:pathLst>
          </a:custGeom>
          <a:gradFill>
            <a:gsLst>
              <a:gs pos="22000">
                <a:schemeClr val="bg2">
                  <a:alpha val="80000"/>
                </a:schemeClr>
              </a:gs>
              <a:gs pos="100000">
                <a:schemeClr val="accent1">
                  <a:lumMod val="60000"/>
                  <a:lumOff val="40000"/>
                  <a:alpha val="71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AB688A9C-4552-AA74-DA6F-A87268A69A14}"/>
              </a:ext>
            </a:extLst>
          </p:cNvPr>
          <p:cNvSpPr>
            <a:spLocks noGrp="1"/>
          </p:cNvSpPr>
          <p:nvPr>
            <p:ph type="ctrTitle"/>
          </p:nvPr>
        </p:nvSpPr>
        <p:spPr>
          <a:xfrm>
            <a:off x="956065" y="498764"/>
            <a:ext cx="3726596" cy="1496291"/>
          </a:xfrm>
        </p:spPr>
        <p:txBody>
          <a:bodyPr anchor="b">
            <a:normAutofit/>
          </a:bodyPr>
          <a:lstStyle/>
          <a:p>
            <a:r>
              <a:rPr lang="es-MX" sz="3200"/>
              <a:t>EL NARRADOR</a:t>
            </a:r>
          </a:p>
        </p:txBody>
      </p:sp>
    </p:spTree>
    <p:extLst>
      <p:ext uri="{BB962C8B-B14F-4D97-AF65-F5344CB8AC3E}">
        <p14:creationId xmlns:p14="http://schemas.microsoft.com/office/powerpoint/2010/main" val="3099651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A857188-CD37-B06A-DBD8-0C2F03073B4D}"/>
              </a:ext>
            </a:extLst>
          </p:cNvPr>
          <p:cNvSpPr>
            <a:spLocks noGrp="1"/>
          </p:cNvSpPr>
          <p:nvPr>
            <p:ph type="ctrTitle"/>
          </p:nvPr>
        </p:nvSpPr>
        <p:spPr>
          <a:xfrm>
            <a:off x="1066801" y="810492"/>
            <a:ext cx="6255894" cy="742538"/>
          </a:xfrm>
        </p:spPr>
        <p:txBody>
          <a:bodyPr anchor="b">
            <a:normAutofit/>
          </a:bodyPr>
          <a:lstStyle/>
          <a:p>
            <a:r>
              <a:rPr lang="en-US" dirty="0"/>
              <a:t>EL NARRADOR</a:t>
            </a:r>
          </a:p>
        </p:txBody>
      </p:sp>
      <p:sp>
        <p:nvSpPr>
          <p:cNvPr id="10" name="Subtitle 2">
            <a:extLst>
              <a:ext uri="{FF2B5EF4-FFF2-40B4-BE49-F238E27FC236}">
                <a16:creationId xmlns:a16="http://schemas.microsoft.com/office/drawing/2014/main" id="{FFF44CBA-6187-7260-37EE-B4BEA4B80ADC}"/>
              </a:ext>
            </a:extLst>
          </p:cNvPr>
          <p:cNvSpPr>
            <a:spLocks noGrp="1"/>
          </p:cNvSpPr>
          <p:nvPr>
            <p:ph type="subTitle" idx="1"/>
          </p:nvPr>
        </p:nvSpPr>
        <p:spPr>
          <a:xfrm>
            <a:off x="1066801" y="2022393"/>
            <a:ext cx="10074811" cy="4116668"/>
          </a:xfrm>
        </p:spPr>
        <p:txBody>
          <a:bodyPr>
            <a:normAutofit fontScale="25000" lnSpcReduction="20000"/>
          </a:bodyPr>
          <a:lstStyle/>
          <a:p>
            <a:r>
              <a:rPr lang="en-US" sz="9600" b="1" dirty="0"/>
              <a:t>OBJETIVO</a:t>
            </a:r>
          </a:p>
          <a:p>
            <a:r>
              <a:rPr lang="es-ES" sz="9600" b="0" i="0" dirty="0">
                <a:solidFill>
                  <a:srgbClr val="3F506F"/>
                </a:solidFill>
                <a:effectLst/>
                <a:latin typeface="Rubik"/>
              </a:rPr>
              <a:t>La automatización de los procesos mediante Inteligencia Artificial consiste asignar funciones que normalmente requieren la intervención humana a herramientas inteligentes. De esta forma, tareas que antes se ejercían de forma manual y rutinaria, pueden programarse utilizando menos recursos y en menos tiempo.</a:t>
            </a:r>
            <a:br>
              <a:rPr lang="es-ES" sz="9600" b="0" i="0" dirty="0">
                <a:solidFill>
                  <a:srgbClr val="3F506F"/>
                </a:solidFill>
                <a:effectLst/>
                <a:latin typeface="Rubik"/>
              </a:rPr>
            </a:br>
            <a:endParaRPr lang="es-ES" sz="9600" b="0" i="0" dirty="0">
              <a:solidFill>
                <a:srgbClr val="3F506F"/>
              </a:solidFill>
              <a:effectLst/>
              <a:latin typeface="Rubik"/>
            </a:endParaRPr>
          </a:p>
          <a:p>
            <a:r>
              <a:rPr lang="es-ES" sz="9600" b="0" i="0" dirty="0">
                <a:solidFill>
                  <a:srgbClr val="3F506F"/>
                </a:solidFill>
                <a:effectLst/>
                <a:latin typeface="Rubik"/>
              </a:rPr>
              <a:t>Esta iniciativa tiene claro beneficio para la empresa, liberar de tareas repetitivas y mecanizadas, por lo que los esfuerzos pueden centrarse en actividades que requieran creatividad e innovación.</a:t>
            </a:r>
          </a:p>
          <a:p>
            <a:endParaRPr lang="en-US" sz="2800" b="1" dirty="0"/>
          </a:p>
        </p:txBody>
      </p:sp>
      <p:sp>
        <p:nvSpPr>
          <p:cNvPr id="12" name="Date Placeholder 6">
            <a:extLst>
              <a:ext uri="{FF2B5EF4-FFF2-40B4-BE49-F238E27FC236}">
                <a16:creationId xmlns:a16="http://schemas.microsoft.com/office/drawing/2014/main" id="{70531179-3EFA-503A-6828-894991F6EF8F}"/>
              </a:ext>
            </a:extLst>
          </p:cNvPr>
          <p:cNvSpPr>
            <a:spLocks noGrp="1"/>
          </p:cNvSpPr>
          <p:nvPr>
            <p:ph type="dt" sz="half" idx="10"/>
          </p:nvPr>
        </p:nvSpPr>
        <p:spPr>
          <a:xfrm rot="5400000">
            <a:off x="10477379" y="4629744"/>
            <a:ext cx="2653508" cy="365125"/>
          </a:xfrm>
        </p:spPr>
        <p:txBody>
          <a:bodyPr/>
          <a:lstStyle/>
          <a:p>
            <a:pPr>
              <a:spcAft>
                <a:spcPts val="600"/>
              </a:spcAft>
            </a:pPr>
            <a:fld id="{F4BCD051-280E-4DE5-B492-3EB586D316F3}" type="datetime1">
              <a:rPr lang="en-US" smtClean="0"/>
              <a:pPr>
                <a:spcAft>
                  <a:spcPts val="600"/>
                </a:spcAft>
              </a:pPr>
              <a:t>6/19/2023</a:t>
            </a:fld>
            <a:endParaRPr lang="en-US"/>
          </a:p>
        </p:txBody>
      </p:sp>
      <p:sp>
        <p:nvSpPr>
          <p:cNvPr id="14" name="Footer Placeholder 7">
            <a:extLst>
              <a:ext uri="{FF2B5EF4-FFF2-40B4-BE49-F238E27FC236}">
                <a16:creationId xmlns:a16="http://schemas.microsoft.com/office/drawing/2014/main" id="{321280BD-CE1E-6936-977D-A4274EA5126D}"/>
              </a:ext>
            </a:extLst>
          </p:cNvPr>
          <p:cNvSpPr>
            <a:spLocks noGrp="1"/>
          </p:cNvSpPr>
          <p:nvPr>
            <p:ph type="ftr" sz="quarter" idx="11"/>
          </p:nvPr>
        </p:nvSpPr>
        <p:spPr>
          <a:xfrm>
            <a:off x="8610602" y="6318446"/>
            <a:ext cx="2743198" cy="365125"/>
          </a:xfrm>
        </p:spPr>
        <p:txBody>
          <a:bodyPr/>
          <a:lstStyle/>
          <a:p>
            <a:pPr>
              <a:spcAft>
                <a:spcPts val="600"/>
              </a:spcAft>
            </a:pPr>
            <a:r>
              <a:rPr lang="en-US" dirty="0"/>
              <a:t>Sample Footer Text</a:t>
            </a:r>
          </a:p>
        </p:txBody>
      </p:sp>
      <p:sp>
        <p:nvSpPr>
          <p:cNvPr id="16" name="Slide Number Placeholder 8">
            <a:extLst>
              <a:ext uri="{FF2B5EF4-FFF2-40B4-BE49-F238E27FC236}">
                <a16:creationId xmlns:a16="http://schemas.microsoft.com/office/drawing/2014/main" id="{DD07FCD6-FE6A-38F4-3D58-E6D3DD6AD395}"/>
              </a:ext>
            </a:extLst>
          </p:cNvPr>
          <p:cNvSpPr>
            <a:spLocks noGrp="1"/>
          </p:cNvSpPr>
          <p:nvPr>
            <p:ph type="sldNum" sz="quarter" idx="12"/>
          </p:nvPr>
        </p:nvSpPr>
        <p:spPr>
          <a:xfrm>
            <a:off x="11353800" y="6318446"/>
            <a:ext cx="615696" cy="365125"/>
          </a:xfrm>
        </p:spPr>
        <p:txBody>
          <a:bodyPr/>
          <a:lstStyle/>
          <a:p>
            <a:pPr>
              <a:spcAft>
                <a:spcPts val="600"/>
              </a:spcAft>
            </a:pPr>
            <a:fld id="{5E84AC6A-A0EF-437B-BCEE-4772B0214A58}" type="slidenum">
              <a:rPr lang="en-US" smtClean="0"/>
              <a:pPr>
                <a:spcAft>
                  <a:spcPts val="600"/>
                </a:spcAft>
              </a:pPr>
              <a:t>2</a:t>
            </a:fld>
            <a:endParaRPr lang="en-US"/>
          </a:p>
        </p:txBody>
      </p:sp>
      <p:pic>
        <p:nvPicPr>
          <p:cNvPr id="2" name="Picture 8" descr="Descriptor, expositor, icono de narrador">
            <a:extLst>
              <a:ext uri="{FF2B5EF4-FFF2-40B4-BE49-F238E27FC236}">
                <a16:creationId xmlns:a16="http://schemas.microsoft.com/office/drawing/2014/main" id="{0D7AF84B-7C0C-EABB-8448-552D25E623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6439" y="413001"/>
            <a:ext cx="1537520" cy="1537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2448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A857188-CD37-B06A-DBD8-0C2F03073B4D}"/>
              </a:ext>
            </a:extLst>
          </p:cNvPr>
          <p:cNvSpPr>
            <a:spLocks noGrp="1"/>
          </p:cNvSpPr>
          <p:nvPr>
            <p:ph type="ctrTitle"/>
          </p:nvPr>
        </p:nvSpPr>
        <p:spPr>
          <a:xfrm>
            <a:off x="1066801" y="810492"/>
            <a:ext cx="6255894" cy="742538"/>
          </a:xfrm>
        </p:spPr>
        <p:txBody>
          <a:bodyPr anchor="b">
            <a:normAutofit/>
          </a:bodyPr>
          <a:lstStyle/>
          <a:p>
            <a:r>
              <a:rPr lang="en-US" dirty="0"/>
              <a:t>EL NARRADOR</a:t>
            </a:r>
          </a:p>
        </p:txBody>
      </p:sp>
      <p:sp>
        <p:nvSpPr>
          <p:cNvPr id="10" name="Subtitle 2">
            <a:extLst>
              <a:ext uri="{FF2B5EF4-FFF2-40B4-BE49-F238E27FC236}">
                <a16:creationId xmlns:a16="http://schemas.microsoft.com/office/drawing/2014/main" id="{FFF44CBA-6187-7260-37EE-B4BEA4B80ADC}"/>
              </a:ext>
            </a:extLst>
          </p:cNvPr>
          <p:cNvSpPr>
            <a:spLocks noGrp="1"/>
          </p:cNvSpPr>
          <p:nvPr>
            <p:ph type="subTitle" idx="1"/>
          </p:nvPr>
        </p:nvSpPr>
        <p:spPr>
          <a:xfrm>
            <a:off x="1066801" y="1793658"/>
            <a:ext cx="10145150" cy="4253850"/>
          </a:xfrm>
        </p:spPr>
        <p:txBody>
          <a:bodyPr>
            <a:normAutofit fontScale="62500" lnSpcReduction="20000"/>
          </a:bodyPr>
          <a:lstStyle/>
          <a:p>
            <a:r>
              <a:rPr lang="en-US" sz="3800" b="1" dirty="0"/>
              <a:t>JUSTIFICACIÓN</a:t>
            </a:r>
          </a:p>
          <a:p>
            <a:pPr algn="just"/>
            <a:r>
              <a:rPr lang="es-ES" sz="3800" dirty="0">
                <a:solidFill>
                  <a:srgbClr val="3F506F"/>
                </a:solidFill>
                <a:latin typeface="Rubik"/>
              </a:rPr>
              <a:t>En la actualidad las organizaciones a nivel mundial se mueven mediante procesos y nace la necesidad de controlar cada proceso para que este se desarrolle de una manera eficiente por lo que es importante el control interno aplicado  procedimientos, los que son guías operativas para el proceso que se asigna a una o varias personas o actividades dentro de una empresa.</a:t>
            </a:r>
          </a:p>
          <a:p>
            <a:pPr algn="just"/>
            <a:endParaRPr lang="es-ES" sz="3800" dirty="0">
              <a:solidFill>
                <a:srgbClr val="3F506F"/>
              </a:solidFill>
              <a:latin typeface="Rubik"/>
            </a:endParaRPr>
          </a:p>
          <a:p>
            <a:pPr algn="just"/>
            <a:r>
              <a:rPr lang="es-ES" sz="3800" dirty="0">
                <a:solidFill>
                  <a:srgbClr val="3F506F"/>
                </a:solidFill>
                <a:latin typeface="Rubik"/>
              </a:rPr>
              <a:t>No contar con procedimientos puede ocasionar altos costos, producto de los errores de gestión. Gracias a este documento se puede llevar una descripción detallada de las actividades y operaciones ejecutadas por la empresa.</a:t>
            </a:r>
            <a:endParaRPr lang="en-US" sz="3800" dirty="0">
              <a:solidFill>
                <a:srgbClr val="3F506F"/>
              </a:solidFill>
              <a:latin typeface="Rubik"/>
            </a:endParaRPr>
          </a:p>
        </p:txBody>
      </p:sp>
      <p:sp>
        <p:nvSpPr>
          <p:cNvPr id="12" name="Date Placeholder 6">
            <a:extLst>
              <a:ext uri="{FF2B5EF4-FFF2-40B4-BE49-F238E27FC236}">
                <a16:creationId xmlns:a16="http://schemas.microsoft.com/office/drawing/2014/main" id="{70531179-3EFA-503A-6828-894991F6EF8F}"/>
              </a:ext>
            </a:extLst>
          </p:cNvPr>
          <p:cNvSpPr>
            <a:spLocks noGrp="1"/>
          </p:cNvSpPr>
          <p:nvPr>
            <p:ph type="dt" sz="half" idx="10"/>
          </p:nvPr>
        </p:nvSpPr>
        <p:spPr>
          <a:xfrm rot="5400000">
            <a:off x="10477379" y="4629744"/>
            <a:ext cx="2653508" cy="365125"/>
          </a:xfrm>
        </p:spPr>
        <p:txBody>
          <a:bodyPr/>
          <a:lstStyle/>
          <a:p>
            <a:pPr>
              <a:spcAft>
                <a:spcPts val="600"/>
              </a:spcAft>
            </a:pPr>
            <a:fld id="{F4BCD051-280E-4DE5-B492-3EB586D316F3}" type="datetime1">
              <a:rPr lang="en-US" smtClean="0"/>
              <a:pPr>
                <a:spcAft>
                  <a:spcPts val="600"/>
                </a:spcAft>
              </a:pPr>
              <a:t>6/19/2023</a:t>
            </a:fld>
            <a:endParaRPr lang="en-US"/>
          </a:p>
        </p:txBody>
      </p:sp>
      <p:sp>
        <p:nvSpPr>
          <p:cNvPr id="14" name="Footer Placeholder 7">
            <a:extLst>
              <a:ext uri="{FF2B5EF4-FFF2-40B4-BE49-F238E27FC236}">
                <a16:creationId xmlns:a16="http://schemas.microsoft.com/office/drawing/2014/main" id="{321280BD-CE1E-6936-977D-A4274EA5126D}"/>
              </a:ext>
            </a:extLst>
          </p:cNvPr>
          <p:cNvSpPr>
            <a:spLocks noGrp="1"/>
          </p:cNvSpPr>
          <p:nvPr>
            <p:ph type="ftr" sz="quarter" idx="11"/>
          </p:nvPr>
        </p:nvSpPr>
        <p:spPr>
          <a:xfrm>
            <a:off x="8610602" y="6318446"/>
            <a:ext cx="2743198" cy="365125"/>
          </a:xfrm>
        </p:spPr>
        <p:txBody>
          <a:bodyPr/>
          <a:lstStyle/>
          <a:p>
            <a:pPr>
              <a:spcAft>
                <a:spcPts val="600"/>
              </a:spcAft>
            </a:pPr>
            <a:r>
              <a:rPr lang="en-US" dirty="0"/>
              <a:t>Sample Footer Text</a:t>
            </a:r>
          </a:p>
        </p:txBody>
      </p:sp>
      <p:sp>
        <p:nvSpPr>
          <p:cNvPr id="16" name="Slide Number Placeholder 8">
            <a:extLst>
              <a:ext uri="{FF2B5EF4-FFF2-40B4-BE49-F238E27FC236}">
                <a16:creationId xmlns:a16="http://schemas.microsoft.com/office/drawing/2014/main" id="{DD07FCD6-FE6A-38F4-3D58-E6D3DD6AD395}"/>
              </a:ext>
            </a:extLst>
          </p:cNvPr>
          <p:cNvSpPr>
            <a:spLocks noGrp="1"/>
          </p:cNvSpPr>
          <p:nvPr>
            <p:ph type="sldNum" sz="quarter" idx="12"/>
          </p:nvPr>
        </p:nvSpPr>
        <p:spPr>
          <a:xfrm>
            <a:off x="11353800" y="6318446"/>
            <a:ext cx="615696" cy="365125"/>
          </a:xfrm>
        </p:spPr>
        <p:txBody>
          <a:bodyPr/>
          <a:lstStyle/>
          <a:p>
            <a:pPr>
              <a:spcAft>
                <a:spcPts val="600"/>
              </a:spcAft>
            </a:pPr>
            <a:fld id="{5E84AC6A-A0EF-437B-BCEE-4772B0214A58}" type="slidenum">
              <a:rPr lang="en-US" smtClean="0"/>
              <a:pPr>
                <a:spcAft>
                  <a:spcPts val="600"/>
                </a:spcAft>
              </a:pPr>
              <a:t>3</a:t>
            </a:fld>
            <a:endParaRPr lang="en-US"/>
          </a:p>
        </p:txBody>
      </p:sp>
      <p:pic>
        <p:nvPicPr>
          <p:cNvPr id="3" name="Picture 8" descr="Descriptor, expositor, icono de narrador">
            <a:extLst>
              <a:ext uri="{FF2B5EF4-FFF2-40B4-BE49-F238E27FC236}">
                <a16:creationId xmlns:a16="http://schemas.microsoft.com/office/drawing/2014/main" id="{F1106B0E-9771-B4B0-0B88-43316C96C5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2201" y="413001"/>
            <a:ext cx="1537520" cy="1537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203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A857188-CD37-B06A-DBD8-0C2F03073B4D}"/>
              </a:ext>
            </a:extLst>
          </p:cNvPr>
          <p:cNvSpPr>
            <a:spLocks noGrp="1"/>
          </p:cNvSpPr>
          <p:nvPr>
            <p:ph type="ctrTitle"/>
          </p:nvPr>
        </p:nvSpPr>
        <p:spPr>
          <a:xfrm>
            <a:off x="1066801" y="302455"/>
            <a:ext cx="6255894" cy="742538"/>
          </a:xfrm>
        </p:spPr>
        <p:txBody>
          <a:bodyPr anchor="b">
            <a:normAutofit/>
          </a:bodyPr>
          <a:lstStyle/>
          <a:p>
            <a:r>
              <a:rPr lang="en-US" dirty="0"/>
              <a:t>EL NARRADOR</a:t>
            </a:r>
          </a:p>
        </p:txBody>
      </p:sp>
      <p:sp>
        <p:nvSpPr>
          <p:cNvPr id="10" name="Subtitle 2">
            <a:extLst>
              <a:ext uri="{FF2B5EF4-FFF2-40B4-BE49-F238E27FC236}">
                <a16:creationId xmlns:a16="http://schemas.microsoft.com/office/drawing/2014/main" id="{FFF44CBA-6187-7260-37EE-B4BEA4B80ADC}"/>
              </a:ext>
            </a:extLst>
          </p:cNvPr>
          <p:cNvSpPr>
            <a:spLocks noGrp="1"/>
          </p:cNvSpPr>
          <p:nvPr>
            <p:ph type="subTitle" idx="1"/>
          </p:nvPr>
        </p:nvSpPr>
        <p:spPr>
          <a:xfrm>
            <a:off x="1066801" y="1218975"/>
            <a:ext cx="10145150" cy="5336569"/>
          </a:xfrm>
        </p:spPr>
        <p:txBody>
          <a:bodyPr>
            <a:normAutofit fontScale="92500" lnSpcReduction="10000"/>
          </a:bodyPr>
          <a:lstStyle/>
          <a:p>
            <a:r>
              <a:rPr lang="en-US" sz="2600" b="1" dirty="0"/>
              <a:t>DESCRIPCIÓN Y ALCANCE</a:t>
            </a:r>
          </a:p>
          <a:p>
            <a:pPr algn="just"/>
            <a:r>
              <a:rPr lang="es-ES" sz="2600" dirty="0">
                <a:solidFill>
                  <a:srgbClr val="3F506F"/>
                </a:solidFill>
                <a:latin typeface="Rubik"/>
              </a:rPr>
              <a:t>EL NARRADOR es una herramienta de Inteligencia Artificial que nos permite desarrollar a partir de voz, un procedimiento con todos los elementos de un procedimiento aplicable a todos y cada uno de los procesos tato internos como los aplicables a la documentación inherente a la entrega de un proyecto a un cliente.</a:t>
            </a:r>
          </a:p>
          <a:p>
            <a:pPr algn="just"/>
            <a:r>
              <a:rPr lang="es-ES" sz="2600" dirty="0">
                <a:solidFill>
                  <a:srgbClr val="3F506F"/>
                </a:solidFill>
                <a:latin typeface="Rubik"/>
              </a:rPr>
              <a:t>Dentro del alcance enumeramos lo siguiente:</a:t>
            </a:r>
          </a:p>
          <a:p>
            <a:pPr marL="457200" indent="-457200" algn="just">
              <a:buAutoNum type="arabicPeriod"/>
            </a:pPr>
            <a:r>
              <a:rPr lang="es-ES" sz="2600" dirty="0">
                <a:solidFill>
                  <a:srgbClr val="3F506F"/>
                </a:solidFill>
                <a:latin typeface="Rubik"/>
              </a:rPr>
              <a:t>Recepción de voz para elaboración de formato de procedimiento preestablecido</a:t>
            </a:r>
          </a:p>
          <a:p>
            <a:pPr marL="457200" indent="-457200" algn="just">
              <a:buAutoNum type="arabicPeriod"/>
            </a:pPr>
            <a:r>
              <a:rPr lang="es-ES" sz="2600" dirty="0">
                <a:solidFill>
                  <a:srgbClr val="3F506F"/>
                </a:solidFill>
                <a:latin typeface="Rubik"/>
              </a:rPr>
              <a:t>Utilización de palabras clave con instrucciones para armado del documento</a:t>
            </a:r>
          </a:p>
          <a:p>
            <a:pPr marL="457200" indent="-457200" algn="just">
              <a:buAutoNum type="arabicPeriod"/>
            </a:pPr>
            <a:r>
              <a:rPr lang="es-ES" sz="2600" dirty="0">
                <a:solidFill>
                  <a:srgbClr val="3F506F"/>
                </a:solidFill>
                <a:latin typeface="Rubik"/>
              </a:rPr>
              <a:t>Guardado de borradores para revisiones y ajuste</a:t>
            </a:r>
          </a:p>
          <a:p>
            <a:pPr marL="457200" indent="-457200" algn="just">
              <a:buAutoNum type="arabicPeriod"/>
            </a:pPr>
            <a:endParaRPr lang="es-ES" sz="2400" dirty="0">
              <a:solidFill>
                <a:srgbClr val="3F506F"/>
              </a:solidFill>
              <a:latin typeface="Rubik"/>
            </a:endParaRPr>
          </a:p>
          <a:p>
            <a:pPr marL="457200" indent="-457200" algn="just">
              <a:buAutoNum type="arabicPeriod"/>
            </a:pPr>
            <a:endParaRPr lang="es-ES" sz="2400" dirty="0">
              <a:solidFill>
                <a:srgbClr val="3F506F"/>
              </a:solidFill>
              <a:latin typeface="Rubik"/>
            </a:endParaRPr>
          </a:p>
          <a:p>
            <a:pPr algn="just"/>
            <a:endParaRPr lang="en-US" sz="2400" b="1" dirty="0"/>
          </a:p>
        </p:txBody>
      </p:sp>
      <p:sp>
        <p:nvSpPr>
          <p:cNvPr id="12" name="Date Placeholder 6">
            <a:extLst>
              <a:ext uri="{FF2B5EF4-FFF2-40B4-BE49-F238E27FC236}">
                <a16:creationId xmlns:a16="http://schemas.microsoft.com/office/drawing/2014/main" id="{70531179-3EFA-503A-6828-894991F6EF8F}"/>
              </a:ext>
            </a:extLst>
          </p:cNvPr>
          <p:cNvSpPr>
            <a:spLocks noGrp="1"/>
          </p:cNvSpPr>
          <p:nvPr>
            <p:ph type="dt" sz="half" idx="10"/>
          </p:nvPr>
        </p:nvSpPr>
        <p:spPr>
          <a:xfrm rot="5400000">
            <a:off x="10477379" y="4629744"/>
            <a:ext cx="2653508" cy="365125"/>
          </a:xfrm>
        </p:spPr>
        <p:txBody>
          <a:bodyPr/>
          <a:lstStyle/>
          <a:p>
            <a:pPr>
              <a:spcAft>
                <a:spcPts val="600"/>
              </a:spcAft>
            </a:pPr>
            <a:fld id="{F4BCD051-280E-4DE5-B492-3EB586D316F3}" type="datetime1">
              <a:rPr lang="en-US" smtClean="0"/>
              <a:pPr>
                <a:spcAft>
                  <a:spcPts val="600"/>
                </a:spcAft>
              </a:pPr>
              <a:t>6/19/2023</a:t>
            </a:fld>
            <a:endParaRPr lang="en-US"/>
          </a:p>
        </p:txBody>
      </p:sp>
      <p:sp>
        <p:nvSpPr>
          <p:cNvPr id="14" name="Footer Placeholder 7">
            <a:extLst>
              <a:ext uri="{FF2B5EF4-FFF2-40B4-BE49-F238E27FC236}">
                <a16:creationId xmlns:a16="http://schemas.microsoft.com/office/drawing/2014/main" id="{321280BD-CE1E-6936-977D-A4274EA5126D}"/>
              </a:ext>
            </a:extLst>
          </p:cNvPr>
          <p:cNvSpPr>
            <a:spLocks noGrp="1"/>
          </p:cNvSpPr>
          <p:nvPr>
            <p:ph type="ftr" sz="quarter" idx="11"/>
          </p:nvPr>
        </p:nvSpPr>
        <p:spPr>
          <a:xfrm>
            <a:off x="8610602" y="6318446"/>
            <a:ext cx="2743198" cy="365125"/>
          </a:xfrm>
        </p:spPr>
        <p:txBody>
          <a:bodyPr/>
          <a:lstStyle/>
          <a:p>
            <a:pPr>
              <a:spcAft>
                <a:spcPts val="600"/>
              </a:spcAft>
            </a:pPr>
            <a:r>
              <a:rPr lang="en-US" dirty="0"/>
              <a:t>Sample Footer Text</a:t>
            </a:r>
          </a:p>
        </p:txBody>
      </p:sp>
      <p:sp>
        <p:nvSpPr>
          <p:cNvPr id="16" name="Slide Number Placeholder 8">
            <a:extLst>
              <a:ext uri="{FF2B5EF4-FFF2-40B4-BE49-F238E27FC236}">
                <a16:creationId xmlns:a16="http://schemas.microsoft.com/office/drawing/2014/main" id="{DD07FCD6-FE6A-38F4-3D58-E6D3DD6AD395}"/>
              </a:ext>
            </a:extLst>
          </p:cNvPr>
          <p:cNvSpPr>
            <a:spLocks noGrp="1"/>
          </p:cNvSpPr>
          <p:nvPr>
            <p:ph type="sldNum" sz="quarter" idx="12"/>
          </p:nvPr>
        </p:nvSpPr>
        <p:spPr>
          <a:xfrm>
            <a:off x="11353800" y="6318446"/>
            <a:ext cx="615696" cy="365125"/>
          </a:xfrm>
        </p:spPr>
        <p:txBody>
          <a:bodyPr/>
          <a:lstStyle/>
          <a:p>
            <a:pPr>
              <a:spcAft>
                <a:spcPts val="600"/>
              </a:spcAft>
            </a:pPr>
            <a:fld id="{5E84AC6A-A0EF-437B-BCEE-4772B0214A58}" type="slidenum">
              <a:rPr lang="en-US" smtClean="0"/>
              <a:pPr>
                <a:spcAft>
                  <a:spcPts val="600"/>
                </a:spcAft>
              </a:pPr>
              <a:t>4</a:t>
            </a:fld>
            <a:endParaRPr lang="en-US"/>
          </a:p>
        </p:txBody>
      </p:sp>
      <p:pic>
        <p:nvPicPr>
          <p:cNvPr id="2" name="Picture 8" descr="Descriptor, expositor, icono de narrador">
            <a:extLst>
              <a:ext uri="{FF2B5EF4-FFF2-40B4-BE49-F238E27FC236}">
                <a16:creationId xmlns:a16="http://schemas.microsoft.com/office/drawing/2014/main" id="{A9865996-17EB-8485-45CA-AB9EC9DDCE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6613" y="174429"/>
            <a:ext cx="1537520" cy="1537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5186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A857188-CD37-B06A-DBD8-0C2F03073B4D}"/>
              </a:ext>
            </a:extLst>
          </p:cNvPr>
          <p:cNvSpPr>
            <a:spLocks noGrp="1"/>
          </p:cNvSpPr>
          <p:nvPr>
            <p:ph type="ctrTitle"/>
          </p:nvPr>
        </p:nvSpPr>
        <p:spPr>
          <a:xfrm>
            <a:off x="1066801" y="810492"/>
            <a:ext cx="6255894" cy="742538"/>
          </a:xfrm>
        </p:spPr>
        <p:txBody>
          <a:bodyPr anchor="b">
            <a:normAutofit/>
          </a:bodyPr>
          <a:lstStyle/>
          <a:p>
            <a:r>
              <a:rPr lang="en-US" dirty="0"/>
              <a:t>EL NARRADOR</a:t>
            </a:r>
          </a:p>
        </p:txBody>
      </p:sp>
      <p:sp>
        <p:nvSpPr>
          <p:cNvPr id="10" name="Subtitle 2">
            <a:extLst>
              <a:ext uri="{FF2B5EF4-FFF2-40B4-BE49-F238E27FC236}">
                <a16:creationId xmlns:a16="http://schemas.microsoft.com/office/drawing/2014/main" id="{FFF44CBA-6187-7260-37EE-B4BEA4B80ADC}"/>
              </a:ext>
            </a:extLst>
          </p:cNvPr>
          <p:cNvSpPr>
            <a:spLocks noGrp="1"/>
          </p:cNvSpPr>
          <p:nvPr>
            <p:ph type="subTitle" idx="1"/>
          </p:nvPr>
        </p:nvSpPr>
        <p:spPr>
          <a:xfrm>
            <a:off x="1066801" y="2022393"/>
            <a:ext cx="10145150" cy="4533152"/>
          </a:xfrm>
        </p:spPr>
        <p:txBody>
          <a:bodyPr>
            <a:normAutofit/>
          </a:bodyPr>
          <a:lstStyle/>
          <a:p>
            <a:r>
              <a:rPr lang="en-US" sz="2400" b="1" dirty="0"/>
              <a:t>ELEMENTOS TÉCNICOS UTILIZADOS</a:t>
            </a:r>
          </a:p>
          <a:p>
            <a:pPr marL="457200" indent="-457200" algn="just">
              <a:buAutoNum type="arabicPeriod"/>
            </a:pPr>
            <a:endParaRPr lang="es-ES" sz="2400" dirty="0">
              <a:solidFill>
                <a:srgbClr val="3F506F"/>
              </a:solidFill>
              <a:latin typeface="Rubik"/>
            </a:endParaRPr>
          </a:p>
          <a:p>
            <a:pPr marL="457200" indent="-457200" algn="just">
              <a:buAutoNum type="arabicPeriod"/>
            </a:pPr>
            <a:r>
              <a:rPr lang="es-ES" sz="2400" dirty="0">
                <a:solidFill>
                  <a:srgbClr val="3F506F"/>
                </a:solidFill>
                <a:latin typeface="Rubik"/>
              </a:rPr>
              <a:t>Desarrollo web en Angular</a:t>
            </a:r>
          </a:p>
          <a:p>
            <a:pPr marL="457200" indent="-457200" algn="just">
              <a:buAutoNum type="arabicPeriod"/>
            </a:pPr>
            <a:r>
              <a:rPr lang="es-ES" sz="2400" dirty="0">
                <a:solidFill>
                  <a:srgbClr val="3F506F"/>
                </a:solidFill>
                <a:latin typeface="Rubik"/>
              </a:rPr>
              <a:t>Micrófono</a:t>
            </a:r>
          </a:p>
          <a:p>
            <a:pPr marL="457200" indent="-457200" algn="just">
              <a:buAutoNum type="arabicPeriod"/>
            </a:pPr>
            <a:r>
              <a:rPr lang="es-ES" sz="2400" dirty="0">
                <a:solidFill>
                  <a:srgbClr val="3F506F"/>
                </a:solidFill>
                <a:latin typeface="Rubik"/>
              </a:rPr>
              <a:t>Librería de </a:t>
            </a:r>
            <a:r>
              <a:rPr lang="en-US" sz="2000" dirty="0"/>
              <a:t>OpenAI</a:t>
            </a:r>
            <a:endParaRPr lang="es-ES" sz="2400" dirty="0">
              <a:solidFill>
                <a:srgbClr val="3F506F"/>
              </a:solidFill>
              <a:latin typeface="Rubik"/>
            </a:endParaRPr>
          </a:p>
          <a:p>
            <a:pPr algn="just"/>
            <a:endParaRPr lang="en-US" sz="2400" b="1" dirty="0"/>
          </a:p>
        </p:txBody>
      </p:sp>
      <p:sp>
        <p:nvSpPr>
          <p:cNvPr id="12" name="Date Placeholder 6">
            <a:extLst>
              <a:ext uri="{FF2B5EF4-FFF2-40B4-BE49-F238E27FC236}">
                <a16:creationId xmlns:a16="http://schemas.microsoft.com/office/drawing/2014/main" id="{70531179-3EFA-503A-6828-894991F6EF8F}"/>
              </a:ext>
            </a:extLst>
          </p:cNvPr>
          <p:cNvSpPr>
            <a:spLocks noGrp="1"/>
          </p:cNvSpPr>
          <p:nvPr>
            <p:ph type="dt" sz="half" idx="10"/>
          </p:nvPr>
        </p:nvSpPr>
        <p:spPr>
          <a:xfrm rot="5400000">
            <a:off x="10477379" y="4629744"/>
            <a:ext cx="2653508" cy="365125"/>
          </a:xfrm>
        </p:spPr>
        <p:txBody>
          <a:bodyPr/>
          <a:lstStyle/>
          <a:p>
            <a:pPr>
              <a:spcAft>
                <a:spcPts val="600"/>
              </a:spcAft>
            </a:pPr>
            <a:fld id="{F4BCD051-280E-4DE5-B492-3EB586D316F3}" type="datetime1">
              <a:rPr lang="en-US" smtClean="0"/>
              <a:pPr>
                <a:spcAft>
                  <a:spcPts val="600"/>
                </a:spcAft>
              </a:pPr>
              <a:t>6/19/2023</a:t>
            </a:fld>
            <a:endParaRPr lang="en-US"/>
          </a:p>
        </p:txBody>
      </p:sp>
      <p:sp>
        <p:nvSpPr>
          <p:cNvPr id="14" name="Footer Placeholder 7">
            <a:extLst>
              <a:ext uri="{FF2B5EF4-FFF2-40B4-BE49-F238E27FC236}">
                <a16:creationId xmlns:a16="http://schemas.microsoft.com/office/drawing/2014/main" id="{321280BD-CE1E-6936-977D-A4274EA5126D}"/>
              </a:ext>
            </a:extLst>
          </p:cNvPr>
          <p:cNvSpPr>
            <a:spLocks noGrp="1"/>
          </p:cNvSpPr>
          <p:nvPr>
            <p:ph type="ftr" sz="quarter" idx="11"/>
          </p:nvPr>
        </p:nvSpPr>
        <p:spPr>
          <a:xfrm>
            <a:off x="8610602" y="6318446"/>
            <a:ext cx="2743198" cy="365125"/>
          </a:xfrm>
        </p:spPr>
        <p:txBody>
          <a:bodyPr/>
          <a:lstStyle/>
          <a:p>
            <a:pPr>
              <a:spcAft>
                <a:spcPts val="600"/>
              </a:spcAft>
            </a:pPr>
            <a:r>
              <a:rPr lang="en-US" dirty="0"/>
              <a:t>Sample Footer Text</a:t>
            </a:r>
          </a:p>
        </p:txBody>
      </p:sp>
      <p:sp>
        <p:nvSpPr>
          <p:cNvPr id="16" name="Slide Number Placeholder 8">
            <a:extLst>
              <a:ext uri="{FF2B5EF4-FFF2-40B4-BE49-F238E27FC236}">
                <a16:creationId xmlns:a16="http://schemas.microsoft.com/office/drawing/2014/main" id="{DD07FCD6-FE6A-38F4-3D58-E6D3DD6AD395}"/>
              </a:ext>
            </a:extLst>
          </p:cNvPr>
          <p:cNvSpPr>
            <a:spLocks noGrp="1"/>
          </p:cNvSpPr>
          <p:nvPr>
            <p:ph type="sldNum" sz="quarter" idx="12"/>
          </p:nvPr>
        </p:nvSpPr>
        <p:spPr>
          <a:xfrm>
            <a:off x="11353800" y="6318446"/>
            <a:ext cx="615696" cy="365125"/>
          </a:xfrm>
        </p:spPr>
        <p:txBody>
          <a:bodyPr/>
          <a:lstStyle/>
          <a:p>
            <a:pPr>
              <a:spcAft>
                <a:spcPts val="600"/>
              </a:spcAft>
            </a:pPr>
            <a:fld id="{5E84AC6A-A0EF-437B-BCEE-4772B0214A58}" type="slidenum">
              <a:rPr lang="en-US" smtClean="0"/>
              <a:pPr>
                <a:spcAft>
                  <a:spcPts val="600"/>
                </a:spcAft>
              </a:pPr>
              <a:t>5</a:t>
            </a:fld>
            <a:endParaRPr lang="en-US"/>
          </a:p>
        </p:txBody>
      </p:sp>
      <p:pic>
        <p:nvPicPr>
          <p:cNvPr id="3" name="Picture 8" descr="Descriptor, expositor, icono de narrador">
            <a:extLst>
              <a:ext uri="{FF2B5EF4-FFF2-40B4-BE49-F238E27FC236}">
                <a16:creationId xmlns:a16="http://schemas.microsoft.com/office/drawing/2014/main" id="{880E9881-FBFC-4006-F85C-1A83DE38E6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9176" y="174429"/>
            <a:ext cx="1537520" cy="1537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508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DD9BCFED-0C09-8A2C-4C37-0A152F216AEB}"/>
              </a:ext>
            </a:extLst>
          </p:cNvPr>
          <p:cNvPicPr>
            <a:picLocks noChangeAspect="1"/>
          </p:cNvPicPr>
          <p:nvPr/>
        </p:nvPicPr>
        <p:blipFill rotWithShape="1">
          <a:blip r:embed="rId2"/>
          <a:srcRect t="5036" b="4964"/>
          <a:stretch/>
        </p:blipFill>
        <p:spPr>
          <a:xfrm>
            <a:off x="20" y="1"/>
            <a:ext cx="12191979" cy="6857999"/>
          </a:xfrm>
          <a:prstGeom prst="rect">
            <a:avLst/>
          </a:prstGeom>
        </p:spPr>
      </p:pic>
      <p:sp>
        <p:nvSpPr>
          <p:cNvPr id="2" name="Título 1">
            <a:extLst>
              <a:ext uri="{FF2B5EF4-FFF2-40B4-BE49-F238E27FC236}">
                <a16:creationId xmlns:a16="http://schemas.microsoft.com/office/drawing/2014/main" id="{AB688A9C-4552-AA74-DA6F-A87268A69A14}"/>
              </a:ext>
            </a:extLst>
          </p:cNvPr>
          <p:cNvSpPr>
            <a:spLocks noGrp="1"/>
          </p:cNvSpPr>
          <p:nvPr>
            <p:ph type="ctrTitle"/>
          </p:nvPr>
        </p:nvSpPr>
        <p:spPr>
          <a:xfrm>
            <a:off x="956064" y="498764"/>
            <a:ext cx="10677918" cy="6047810"/>
          </a:xfrm>
        </p:spPr>
        <p:txBody>
          <a:bodyPr anchor="b">
            <a:normAutofit fontScale="90000"/>
          </a:bodyPr>
          <a:lstStyle/>
          <a:p>
            <a:pPr algn="ctr"/>
            <a:r>
              <a:rPr lang="es-MX" sz="3200" dirty="0">
                <a:solidFill>
                  <a:schemeClr val="bg1"/>
                </a:solidFill>
              </a:rPr>
              <a:t>EL NARRADODOR</a:t>
            </a:r>
            <a:br>
              <a:rPr lang="es-MX" sz="3200" dirty="0"/>
            </a:br>
            <a:br>
              <a:rPr lang="es-MX" sz="3200" dirty="0"/>
            </a:br>
            <a:br>
              <a:rPr lang="es-MX" sz="3200" dirty="0"/>
            </a:br>
            <a:r>
              <a:rPr lang="es-MX" sz="6000" dirty="0">
                <a:solidFill>
                  <a:schemeClr val="bg1"/>
                </a:solidFill>
              </a:rPr>
              <a:t>DEMO</a:t>
            </a:r>
            <a:br>
              <a:rPr lang="es-MX" sz="6000" dirty="0">
                <a:solidFill>
                  <a:schemeClr val="bg1"/>
                </a:solidFill>
              </a:rPr>
            </a:br>
            <a:r>
              <a:rPr lang="es-MX" sz="6000" dirty="0">
                <a:solidFill>
                  <a:schemeClr val="bg1"/>
                </a:solidFill>
              </a:rPr>
              <a:t>En voz alta</a:t>
            </a:r>
            <a:br>
              <a:rPr lang="es-MX" sz="6000" dirty="0">
                <a:solidFill>
                  <a:schemeClr val="bg1"/>
                </a:solidFill>
              </a:rPr>
            </a:br>
            <a:r>
              <a:rPr lang="es-ES" sz="3600" dirty="0">
                <a:solidFill>
                  <a:srgbClr val="FFFF00"/>
                </a:solidFill>
                <a:effectLst/>
                <a:highlight>
                  <a:srgbClr val="000000"/>
                </a:highlight>
                <a:latin typeface="Consolas" panose="020B0609020204030204" pitchFamily="49" charset="0"/>
              </a:rPr>
              <a:t>narrador agregar proceso narrador actividad vendedor narrador rol marketing narrador descripción tiene la función de vender  productos a la mejor calidad y precio narrador subtema Calidad narrador inicia negrita vender narrador termina negrita</a:t>
            </a:r>
            <a:br>
              <a:rPr lang="es-ES" sz="3600" dirty="0">
                <a:solidFill>
                  <a:srgbClr val="FFFF00"/>
                </a:solidFill>
                <a:effectLst/>
                <a:highlight>
                  <a:srgbClr val="000000"/>
                </a:highlight>
                <a:latin typeface="Consolas" panose="020B0609020204030204" pitchFamily="49" charset="0"/>
              </a:rPr>
            </a:br>
            <a:endParaRPr lang="es-MX" sz="6000" dirty="0">
              <a:solidFill>
                <a:srgbClr val="FFFF00"/>
              </a:solidFill>
              <a:highlight>
                <a:srgbClr val="000000"/>
              </a:highlight>
            </a:endParaRPr>
          </a:p>
        </p:txBody>
      </p:sp>
      <p:pic>
        <p:nvPicPr>
          <p:cNvPr id="3" name="Picture 8" descr="Descriptor, expositor, icono de narrador">
            <a:extLst>
              <a:ext uri="{FF2B5EF4-FFF2-40B4-BE49-F238E27FC236}">
                <a16:creationId xmlns:a16="http://schemas.microsoft.com/office/drawing/2014/main" id="{32BE0BDD-AAA6-78AB-92E4-66D9B0276D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7176" y="211775"/>
            <a:ext cx="1537520" cy="1537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582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A857188-CD37-B06A-DBD8-0C2F03073B4D}"/>
              </a:ext>
            </a:extLst>
          </p:cNvPr>
          <p:cNvSpPr>
            <a:spLocks noGrp="1"/>
          </p:cNvSpPr>
          <p:nvPr>
            <p:ph type="ctrTitle"/>
          </p:nvPr>
        </p:nvSpPr>
        <p:spPr>
          <a:xfrm>
            <a:off x="1066801" y="810492"/>
            <a:ext cx="6255894" cy="742538"/>
          </a:xfrm>
        </p:spPr>
        <p:txBody>
          <a:bodyPr anchor="b">
            <a:normAutofit/>
          </a:bodyPr>
          <a:lstStyle/>
          <a:p>
            <a:r>
              <a:rPr lang="en-US" dirty="0"/>
              <a:t>EL NARRADOR</a:t>
            </a:r>
          </a:p>
        </p:txBody>
      </p:sp>
      <p:sp>
        <p:nvSpPr>
          <p:cNvPr id="10" name="Subtitle 2">
            <a:extLst>
              <a:ext uri="{FF2B5EF4-FFF2-40B4-BE49-F238E27FC236}">
                <a16:creationId xmlns:a16="http://schemas.microsoft.com/office/drawing/2014/main" id="{FFF44CBA-6187-7260-37EE-B4BEA4B80ADC}"/>
              </a:ext>
            </a:extLst>
          </p:cNvPr>
          <p:cNvSpPr>
            <a:spLocks noGrp="1"/>
          </p:cNvSpPr>
          <p:nvPr>
            <p:ph type="subTitle" idx="1"/>
          </p:nvPr>
        </p:nvSpPr>
        <p:spPr>
          <a:xfrm>
            <a:off x="1066801" y="2022393"/>
            <a:ext cx="10145150" cy="4533152"/>
          </a:xfrm>
        </p:spPr>
        <p:txBody>
          <a:bodyPr>
            <a:normAutofit/>
          </a:bodyPr>
          <a:lstStyle/>
          <a:p>
            <a:r>
              <a:rPr lang="en-US" sz="2400" b="1" dirty="0"/>
              <a:t>REQUERMIENTOS PARA SU IMPLEMENTACIÓN</a:t>
            </a:r>
            <a:endParaRPr lang="es-ES" sz="2400" dirty="0">
              <a:solidFill>
                <a:srgbClr val="3F506F"/>
              </a:solidFill>
              <a:latin typeface="Rubik"/>
            </a:endParaRPr>
          </a:p>
          <a:p>
            <a:pPr marL="457200" indent="-457200" algn="just">
              <a:buAutoNum type="arabicPeriod"/>
            </a:pPr>
            <a:r>
              <a:rPr lang="es-ES" sz="2400" dirty="0">
                <a:solidFill>
                  <a:srgbClr val="3F506F"/>
                </a:solidFill>
                <a:latin typeface="Rubik"/>
              </a:rPr>
              <a:t>Micrófono e internet</a:t>
            </a:r>
          </a:p>
          <a:p>
            <a:pPr marL="457200" indent="-457200" algn="just">
              <a:buFont typeface="Arial" panose="020B0604020202020204" pitchFamily="34" charset="0"/>
              <a:buAutoNum type="arabicPeriod"/>
            </a:pPr>
            <a:r>
              <a:rPr lang="es-ES" sz="2400" dirty="0">
                <a:solidFill>
                  <a:srgbClr val="3F506F"/>
                </a:solidFill>
                <a:latin typeface="Rubik"/>
              </a:rPr>
              <a:t>Saber los comandos del narrador</a:t>
            </a:r>
          </a:p>
          <a:p>
            <a:pPr algn="just"/>
            <a:r>
              <a:rPr lang="en-US" sz="2400" b="1" dirty="0"/>
              <a:t>REQUERMIENTOS MINIMOS</a:t>
            </a:r>
          </a:p>
          <a:p>
            <a:pPr algn="just"/>
            <a:r>
              <a:rPr lang="es-ES" sz="2400" dirty="0">
                <a:solidFill>
                  <a:srgbClr val="3F506F"/>
                </a:solidFill>
                <a:latin typeface="Rubik"/>
              </a:rPr>
              <a:t>1.  Saber los comandos del narrador</a:t>
            </a:r>
          </a:p>
          <a:p>
            <a:pPr algn="just"/>
            <a:r>
              <a:rPr lang="en-US" sz="2400" b="1" dirty="0"/>
              <a:t>Usar la </a:t>
            </a:r>
            <a:r>
              <a:rPr lang="en-US" sz="2400" b="1" u="sng" dirty="0" err="1"/>
              <a:t>pagina</a:t>
            </a:r>
            <a:r>
              <a:rPr lang="en-US" sz="2400" b="1" dirty="0"/>
              <a:t> web </a:t>
            </a:r>
          </a:p>
          <a:p>
            <a:pPr algn="just"/>
            <a:r>
              <a:rPr lang="en-US" sz="2400" b="1" dirty="0"/>
              <a:t>https://lnk-el-narrador.vercel.app/proceso/nuevo</a:t>
            </a:r>
          </a:p>
          <a:p>
            <a:pPr marL="457200" indent="-457200" algn="just">
              <a:buAutoNum type="arabicPeriod"/>
            </a:pPr>
            <a:endParaRPr lang="es-ES" sz="2400" dirty="0">
              <a:solidFill>
                <a:srgbClr val="3F506F"/>
              </a:solidFill>
              <a:latin typeface="Rubik"/>
            </a:endParaRPr>
          </a:p>
          <a:p>
            <a:pPr algn="just"/>
            <a:endParaRPr lang="es-ES" sz="2400" dirty="0">
              <a:solidFill>
                <a:srgbClr val="3F506F"/>
              </a:solidFill>
              <a:latin typeface="Rubik"/>
            </a:endParaRPr>
          </a:p>
          <a:p>
            <a:pPr algn="just"/>
            <a:endParaRPr lang="en-US" sz="2400" b="1" dirty="0"/>
          </a:p>
        </p:txBody>
      </p:sp>
      <p:pic>
        <p:nvPicPr>
          <p:cNvPr id="3" name="Picture 8" descr="Descriptor, expositor, icono de narrador">
            <a:extLst>
              <a:ext uri="{FF2B5EF4-FFF2-40B4-BE49-F238E27FC236}">
                <a16:creationId xmlns:a16="http://schemas.microsoft.com/office/drawing/2014/main" id="{E60C2AA2-2A52-912E-D88E-F4ABE5AC50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1836" y="280811"/>
            <a:ext cx="1537520" cy="1537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564689"/>
      </p:ext>
    </p:extLst>
  </p:cSld>
  <p:clrMapOvr>
    <a:masterClrMapping/>
  </p:clrMapOvr>
</p:sld>
</file>

<file path=ppt/theme/theme1.xml><?xml version="1.0" encoding="utf-8"?>
<a:theme xmlns:a="http://schemas.openxmlformats.org/drawingml/2006/main" name="SwellVTI">
  <a:themeElements>
    <a:clrScheme name="AnalogousFromDarkSeedLeftStep">
      <a:dk1>
        <a:srgbClr val="000000"/>
      </a:dk1>
      <a:lt1>
        <a:srgbClr val="FFFFFF"/>
      </a:lt1>
      <a:dk2>
        <a:srgbClr val="223A3C"/>
      </a:dk2>
      <a:lt2>
        <a:srgbClr val="E8E5E2"/>
      </a:lt2>
      <a:accent1>
        <a:srgbClr val="4687CA"/>
      </a:accent1>
      <a:accent2>
        <a:srgbClr val="34ACB8"/>
      </a:accent2>
      <a:accent3>
        <a:srgbClr val="3FB48E"/>
      </a:accent3>
      <a:accent4>
        <a:srgbClr val="34B856"/>
      </a:accent4>
      <a:accent5>
        <a:srgbClr val="52B640"/>
      </a:accent5>
      <a:accent6>
        <a:srgbClr val="7CB233"/>
      </a:accent6>
      <a:hlink>
        <a:srgbClr val="319332"/>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docProps/app.xml><?xml version="1.0" encoding="utf-8"?>
<Properties xmlns="http://schemas.openxmlformats.org/officeDocument/2006/extended-properties" xmlns:vt="http://schemas.openxmlformats.org/officeDocument/2006/docPropsVTypes">
  <TotalTime>384</TotalTime>
  <Words>394</Words>
  <Application>Microsoft Office PowerPoint</Application>
  <PresentationFormat>Panorámica</PresentationFormat>
  <Paragraphs>46</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Consolas</vt:lpstr>
      <vt:lpstr>Neue Haas Grotesk Text Pro</vt:lpstr>
      <vt:lpstr>Rubik</vt:lpstr>
      <vt:lpstr>SwellVTI</vt:lpstr>
      <vt:lpstr>EL NARRADOR</vt:lpstr>
      <vt:lpstr>EL NARRADOR</vt:lpstr>
      <vt:lpstr>EL NARRADOR</vt:lpstr>
      <vt:lpstr>EL NARRADOR</vt:lpstr>
      <vt:lpstr>EL NARRADOR</vt:lpstr>
      <vt:lpstr>EL NARRADODOR   DEMO En voz alta narrador agregar proceso narrador actividad vendedor narrador rol marketing narrador descripción tiene la función de vender  productos a la mejor calidad y precio narrador subtema Calidad narrador inicia negrita vender narrador termina negrita </vt:lpstr>
      <vt:lpstr>EL NARRADOR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Olivia Limón Flores</dc:creator>
  <cp:lastModifiedBy>Irving Alberto Navarro Flores</cp:lastModifiedBy>
  <cp:revision>5</cp:revision>
  <dcterms:created xsi:type="dcterms:W3CDTF">2023-05-11T18:38:37Z</dcterms:created>
  <dcterms:modified xsi:type="dcterms:W3CDTF">2023-06-20T04:46:50Z</dcterms:modified>
</cp:coreProperties>
</file>