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56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5E74-6EF6-474D-9F96-E038A8129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0D0BF-3284-4E63-B072-DCDEAA5E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6A42-4B7A-4655-A006-841069EC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FE70-8723-45C2-B37C-251FFC6C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1D1C-3AE9-4C32-9999-E34249AF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4B80-F7D8-4D76-B239-7C10901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E282-2D48-4F10-875A-29809D18D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249A-B41B-4146-9227-CDBDB689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A801-F1FD-4DFB-ACF2-91C3975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6F47-E2A9-4A27-9CD3-442066DF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7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0F3D1-DF4E-49A7-B322-DA1A0228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A173-533D-454E-A1BA-F2DA7094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4E18-83D7-47D3-B96C-7F192D6B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3E37-5870-44EF-BB68-DADEE17A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39F9-EA06-414F-AB4E-CC140C83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73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85DC-E272-4FAA-A219-B0EB55EE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4BF8-4837-4AD2-9596-EC49FBD4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6163-4451-4C5D-89B8-6D452405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EA14-A3DA-437C-ABC8-48962D62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5B7F-9993-41EA-8C46-551E3A9A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0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5CF0-A303-41F4-82E1-AD73A685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6A47-C571-4064-AF5F-5604133B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B933-33A5-4E74-AF7A-3E3B06E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4D38-24E7-40B0-B2CB-FF71C52D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E8C9-B1D6-4F36-BBFA-EEEB710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5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04B3-D311-4236-8C9B-953A1C20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C293-FB78-41E5-BEBE-89D75A0CC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8D0CC-B2E7-4752-BEAB-9F6A4A09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07A6-B09C-49C4-B376-0DE4ECB7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7327-14B6-49E1-9E5F-C21649BC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F394-E4EC-4F28-AB40-D6A5420B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2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45D1-C237-4706-ADFF-6E4C2924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450E-7B85-4A76-B644-E2ABC67E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5378-E470-47CF-B63A-BF11EF42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E1005-3F41-4513-B5A5-A6437F541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5076-02A4-4134-A73B-D7B44ACD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A19A0-481D-4A76-AE97-BE2C0A6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207D2-A0E1-4E9B-B4A1-5FA4D191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D7C4-24F0-409A-91B6-9AC171C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22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0435-B08F-40D8-9949-51B9A01C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2D81-8FE8-42AF-A983-15BFA41F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19EE-501B-4B3A-84F6-324F192B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CCDEF-8E8D-4D92-BB44-84708EFA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40416-88C7-45E1-9C9A-4FF49EAA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C337-BC6F-4D7C-8BF7-AD36F37E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E476B-E90C-4EE5-9761-0C26719B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58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8D83-6176-4C9D-8D00-E27F3DE8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DE53-E1BD-4DC8-85EC-0F453212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93E38-1AB3-4755-9C3E-73EC94F1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D90D7-05CF-4D1E-931D-08E0D303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1EE0-08A8-44E6-9CFD-82E16634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FD91-A25B-4CFB-BA13-2901959F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4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3499-A53B-48DD-9948-227D9F2C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E574-605C-4AED-A836-78A0351E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7C43-C0C6-4EC6-8861-042AAD6E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F688-EB44-4C04-BCAD-38E6FA18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7C436-BAD6-4657-8257-A6DEF649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B199-77DE-4741-B859-694B6AC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10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7DF78-2FA4-4AEB-B99D-D22FE456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D4E74-7B84-453B-924A-54B31C12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6C81-CF0A-48CD-B2A6-68A74B33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E2760-95C3-4888-A150-D9A3BD9BFA7F}" type="datetimeFigureOut">
              <a:rPr lang="en-ID" smtClean="0"/>
              <a:t>25/01/2021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2404-FFCE-4F15-B98C-85CC8C99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2A2A-215F-4DCC-B6E3-BCCEAA5A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A02A-A01F-46A1-9812-3EADB4594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4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riel/material-inventory-api" TargetMode="External"/><Relationship Id="rId2" Type="http://schemas.openxmlformats.org/officeDocument/2006/relationships/hyperlink" Target="mailto:efriel@y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friel/material-inventory-clie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98FBE-962E-4CD4-8AEE-8DB1CD12E01D}"/>
              </a:ext>
            </a:extLst>
          </p:cNvPr>
          <p:cNvSpPr txBox="1"/>
          <p:nvPr/>
        </p:nvSpPr>
        <p:spPr>
          <a:xfrm>
            <a:off x="541538" y="2201662"/>
            <a:ext cx="4954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MIS Material Inventory System </a:t>
            </a:r>
          </a:p>
          <a:p>
            <a:r>
              <a:rPr lang="en-ID" dirty="0">
                <a:hlinkClick r:id="rId2"/>
              </a:rPr>
              <a:t>efriel@ymail.com</a:t>
            </a:r>
            <a:endParaRPr lang="en-ID" dirty="0"/>
          </a:p>
          <a:p>
            <a:endParaRPr lang="en-ID" dirty="0"/>
          </a:p>
          <a:p>
            <a:r>
              <a:rPr lang="en-ID" dirty="0"/>
              <a:t>Back End (Go)</a:t>
            </a:r>
          </a:p>
          <a:p>
            <a:r>
              <a:rPr lang="en-ID" dirty="0">
                <a:hlinkClick r:id="rId3"/>
              </a:rPr>
              <a:t>https://github.com/efriel/material-inventory-api</a:t>
            </a:r>
            <a:endParaRPr lang="en-ID" dirty="0"/>
          </a:p>
          <a:p>
            <a:endParaRPr lang="en-ID" dirty="0"/>
          </a:p>
          <a:p>
            <a:r>
              <a:rPr lang="en-ID" dirty="0"/>
              <a:t>Front End (ReactJS)</a:t>
            </a:r>
          </a:p>
          <a:p>
            <a:r>
              <a:rPr lang="en-ID" dirty="0">
                <a:hlinkClick r:id="rId4"/>
              </a:rPr>
              <a:t>https://github.com/efriel/material-inventory-client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641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811799-FCC2-45D4-8769-CE18A04D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88" t="-1416" r="76250" b="42697"/>
          <a:stretch/>
        </p:blipFill>
        <p:spPr>
          <a:xfrm>
            <a:off x="3796084" y="643466"/>
            <a:ext cx="45998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FCD6B5-B638-42E1-8474-7DA7556C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941"/>
            <a:ext cx="12192000" cy="67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A50CB-97B9-43E8-B922-A9B59543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623"/>
            <a:ext cx="12192000" cy="33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CDD04-4561-4111-BCF3-AA1D3A6B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414462"/>
            <a:ext cx="8296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7AF87-2700-4832-B732-D38B7EE6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698"/>
            <a:ext cx="12192000" cy="26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3F4B9-C9D7-4D76-B062-DCF7BF5F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763"/>
            <a:ext cx="12192000" cy="57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8D7FF8-752E-4752-B214-5E75DA96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71537"/>
            <a:ext cx="9629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2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B9C17-78DE-4870-B6BD-17B2A824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534"/>
            <a:ext cx="12192000" cy="39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269DB-3CC2-4474-9677-A2665AF5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00"/>
            <a:ext cx="12192000" cy="5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0CD618-753E-4927-A267-E4E90BAC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232"/>
            <a:ext cx="12192000" cy="42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23957-D66F-4C09-901B-14AF9A1E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326058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8E784-27B4-404F-BE7B-757E2062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67" y="76200"/>
            <a:ext cx="1027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BB573-5A29-4A98-AC84-EB9AC223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92"/>
            <a:ext cx="12192000" cy="54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DE685-A30C-4AE9-8587-9E8CDC13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81" y="196539"/>
            <a:ext cx="10163175" cy="669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C60D5-2592-4CC1-ACB4-F8A8F0A6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" y="0"/>
            <a:ext cx="3443288" cy="31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4E0EA-3E59-4FFE-99A5-850EB06B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296"/>
            <a:ext cx="12192000" cy="31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13FCA-9009-4127-A463-92AB9250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604837"/>
            <a:ext cx="11077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78E4D-5440-473C-A006-2DC7C068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92"/>
            <a:ext cx="12192000" cy="62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B290B-9BD0-402B-9490-A70FEDDE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08"/>
            <a:ext cx="12192000" cy="65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D1212-3209-4377-A52D-301B0C6D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6"/>
            <a:ext cx="12192000" cy="65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6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ACE40-AF8E-43E4-88A1-79631FFB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8"/>
            <a:ext cx="12192000" cy="65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6DA3-4BAD-4497-BCAB-C505DF72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071562"/>
            <a:ext cx="75914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11799-FCC2-45D4-8769-CE18A04D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" r="547"/>
          <a:stretch/>
        </p:blipFill>
        <p:spPr>
          <a:xfrm>
            <a:off x="0" y="76200"/>
            <a:ext cx="12125325" cy="65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Efriel Elyasa</dc:creator>
  <cp:lastModifiedBy>Efriel Elyasa</cp:lastModifiedBy>
  <cp:revision>7</cp:revision>
  <dcterms:created xsi:type="dcterms:W3CDTF">2021-01-24T20:45:47Z</dcterms:created>
  <dcterms:modified xsi:type="dcterms:W3CDTF">2021-01-24T21:23:59Z</dcterms:modified>
</cp:coreProperties>
</file>