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59" r:id="rId8"/>
    <p:sldId id="264" r:id="rId9"/>
    <p:sldId id="265" r:id="rId10"/>
    <p:sldId id="260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77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Extracting Data From Visualizations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943303" cy="1752600"/>
          </a:xfrm>
        </p:spPr>
        <p:txBody>
          <a:bodyPr/>
          <a:lstStyle/>
          <a:p>
            <a:r>
              <a:rPr lang="en-US" dirty="0" smtClean="0"/>
              <a:t>Kevin Johnson, David Huang, Erin Friesen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4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Build an algorithm that </a:t>
            </a:r>
            <a:r>
              <a:rPr lang="en-US" dirty="0" smtClean="0"/>
              <a:t>can automatically </a:t>
            </a:r>
            <a:r>
              <a:rPr lang="en-US" dirty="0" smtClean="0"/>
              <a:t>convert data visualizations into raw data</a:t>
            </a:r>
          </a:p>
          <a:p>
            <a:r>
              <a:rPr lang="en-US" dirty="0" smtClean="0"/>
              <a:t>Our final product is a mixture of theory and practical demonstration in order to extract the information out of a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5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Procedure:</a:t>
            </a:r>
            <a:endParaRPr lang="en-US" dirty="0" smtClean="0"/>
          </a:p>
          <a:p>
            <a:pPr lvl="1"/>
            <a:r>
              <a:rPr lang="en-US" dirty="0" smtClean="0"/>
              <a:t>Import </a:t>
            </a:r>
            <a:r>
              <a:rPr lang="en-US" dirty="0" smtClean="0"/>
              <a:t>data visualization</a:t>
            </a:r>
          </a:p>
          <a:p>
            <a:pPr lvl="2"/>
            <a:r>
              <a:rPr lang="en-US" dirty="0" smtClean="0"/>
              <a:t>PIL,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Identify key features</a:t>
            </a:r>
          </a:p>
          <a:p>
            <a:pPr lvl="2"/>
            <a:r>
              <a:rPr lang="en-US" dirty="0" smtClean="0"/>
              <a:t>Shape identification</a:t>
            </a:r>
            <a:endParaRPr lang="en-US" dirty="0" smtClean="0"/>
          </a:p>
          <a:p>
            <a:pPr lvl="1"/>
            <a:r>
              <a:rPr lang="en-US" dirty="0" smtClean="0"/>
              <a:t>Determine graph type</a:t>
            </a:r>
          </a:p>
          <a:p>
            <a:pPr lvl="2"/>
            <a:r>
              <a:rPr lang="en-US" dirty="0" smtClean="0"/>
              <a:t>Eigenvectors!</a:t>
            </a:r>
          </a:p>
          <a:p>
            <a:pPr lvl="1"/>
            <a:r>
              <a:rPr lang="en-US" dirty="0" smtClean="0"/>
              <a:t>Extract data based on graph type</a:t>
            </a:r>
          </a:p>
          <a:p>
            <a:pPr lvl="2"/>
            <a:r>
              <a:rPr lang="en-US" dirty="0" smtClean="0"/>
              <a:t>Pixel analysis and OCR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Key </a:t>
            </a:r>
            <a:r>
              <a:rPr lang="en-US" dirty="0"/>
              <a:t>F</a:t>
            </a:r>
            <a:r>
              <a:rPr lang="en-US" dirty="0" smtClean="0"/>
              <a:t>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2451"/>
            <a:ext cx="8229600" cy="4525963"/>
          </a:xfrm>
        </p:spPr>
        <p:txBody>
          <a:bodyPr/>
          <a:lstStyle/>
          <a:p>
            <a:r>
              <a:rPr lang="en-US" dirty="0" smtClean="0"/>
              <a:t>Find objects</a:t>
            </a:r>
          </a:p>
          <a:p>
            <a:pPr lvl="1"/>
            <a:r>
              <a:rPr lang="en-US" dirty="0" smtClean="0"/>
              <a:t>Create {0,1} matrix </a:t>
            </a:r>
            <a:r>
              <a:rPr lang="en-US" i="1" dirty="0" smtClean="0"/>
              <a:t>A</a:t>
            </a:r>
          </a:p>
          <a:p>
            <a:r>
              <a:rPr lang="en-US" dirty="0" smtClean="0"/>
              <a:t>Determine feature types</a:t>
            </a:r>
          </a:p>
          <a:p>
            <a:pPr lvl="1"/>
            <a:r>
              <a:rPr lang="en-US" dirty="0" smtClean="0"/>
              <a:t>Axes</a:t>
            </a:r>
            <a:r>
              <a:rPr lang="en-US" dirty="0" smtClean="0"/>
              <a:t>, data points, </a:t>
            </a:r>
            <a:r>
              <a:rPr lang="en-US" dirty="0" smtClean="0"/>
              <a:t>labels</a:t>
            </a:r>
          </a:p>
          <a:p>
            <a:pPr lvl="1"/>
            <a:r>
              <a:rPr lang="en-US" dirty="0" smtClean="0"/>
              <a:t>Based on feature shapes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670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417638"/>
            <a:ext cx="8229600" cy="494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9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5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Graph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/>
              <a:t>set of </a:t>
            </a:r>
            <a:r>
              <a:rPr lang="en-US" dirty="0" smtClean="0"/>
              <a:t>eigenvectors </a:t>
            </a:r>
            <a:r>
              <a:rPr lang="en-US" i="1" dirty="0" smtClean="0"/>
              <a:t>B</a:t>
            </a:r>
            <a:endParaRPr lang="en-US" dirty="0"/>
          </a:p>
          <a:p>
            <a:pPr lvl="1"/>
            <a:r>
              <a:rPr lang="en-US" dirty="0" smtClean="0"/>
              <a:t>Each represents type </a:t>
            </a:r>
            <a:r>
              <a:rPr lang="en-US" dirty="0" smtClean="0"/>
              <a:t>of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Repeatedly analyze known graphs</a:t>
            </a:r>
          </a:p>
          <a:p>
            <a:r>
              <a:rPr lang="en-US" dirty="0" smtClean="0"/>
              <a:t>∀ </a:t>
            </a:r>
            <a:r>
              <a:rPr lang="en-US" dirty="0" err="1" smtClean="0"/>
              <a:t>v∈</a:t>
            </a:r>
            <a:r>
              <a:rPr lang="en-US" i="1" dirty="0" err="1" smtClean="0"/>
              <a:t>B</a:t>
            </a:r>
            <a:endParaRPr lang="en-US" i="1" dirty="0" smtClean="0"/>
          </a:p>
          <a:p>
            <a:pPr lvl="1"/>
            <a:r>
              <a:rPr lang="en-US" dirty="0" smtClean="0"/>
              <a:t>Find </a:t>
            </a:r>
            <a:r>
              <a:rPr lang="en-US" i="1" dirty="0" smtClean="0"/>
              <a:t>A</a:t>
            </a:r>
            <a:r>
              <a:rPr lang="en-US" dirty="0" smtClean="0"/>
              <a:t>v that changes v least</a:t>
            </a:r>
            <a:endParaRPr lang="en-US" i="1" dirty="0" smtClean="0"/>
          </a:p>
          <a:p>
            <a:pPr lvl="1"/>
            <a:r>
              <a:rPr lang="en-US" dirty="0" smtClean="0"/>
              <a:t>This gives the graph type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643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Pixel analysis</a:t>
            </a:r>
          </a:p>
          <a:p>
            <a:pPr lvl="1"/>
            <a:r>
              <a:rPr lang="en-US" dirty="0" smtClean="0"/>
              <a:t>Find data positions in scatterplot</a:t>
            </a:r>
          </a:p>
          <a:p>
            <a:pPr lvl="1"/>
            <a:r>
              <a:rPr lang="en-US" dirty="0" smtClean="0"/>
              <a:t>Scale to match axes</a:t>
            </a:r>
          </a:p>
          <a:p>
            <a:r>
              <a:rPr lang="en-US" dirty="0" smtClean="0"/>
              <a:t>Optical Character Recognition</a:t>
            </a:r>
          </a:p>
          <a:p>
            <a:pPr lvl="1"/>
            <a:r>
              <a:rPr lang="en-US" dirty="0" smtClean="0"/>
              <a:t>Automatically read axis labels</a:t>
            </a:r>
          </a:p>
        </p:txBody>
      </p:sp>
    </p:spTree>
    <p:extLst>
      <p:ext uri="{BB962C8B-B14F-4D97-AF65-F5344CB8AC3E}">
        <p14:creationId xmlns:p14="http://schemas.microsoft.com/office/powerpoint/2010/main" val="90717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algorithm for </a:t>
            </a:r>
            <a:r>
              <a:rPr lang="en-US" dirty="0" smtClean="0"/>
              <a:t>graph type</a:t>
            </a:r>
          </a:p>
          <a:p>
            <a:r>
              <a:rPr lang="en-US" dirty="0" smtClean="0"/>
              <a:t>Working algorithm for scatterplots</a:t>
            </a:r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Extract data from other graph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813</TotalTime>
  <Words>177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Extracting Data From Visualizations</vt:lpstr>
      <vt:lpstr>Introduction</vt:lpstr>
      <vt:lpstr>Overview</vt:lpstr>
      <vt:lpstr>Identify Key Features</vt:lpstr>
      <vt:lpstr>Original Graph</vt:lpstr>
      <vt:lpstr>Indexed Features</vt:lpstr>
      <vt:lpstr>Identify Graph Type</vt:lpstr>
      <vt:lpstr>Extracting Data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Kevin Johnson</cp:lastModifiedBy>
  <cp:revision>102</cp:revision>
  <dcterms:created xsi:type="dcterms:W3CDTF">2010-04-12T23:12:02Z</dcterms:created>
  <dcterms:modified xsi:type="dcterms:W3CDTF">2013-12-10T17:44:22Z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