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53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riesen/CS270-Visu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Automatically convert data visualizations into raw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13400"/>
            <a:ext cx="4114800" cy="2472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54927"/>
            <a:ext cx="3657600" cy="39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Import data visualization</a:t>
            </a:r>
          </a:p>
          <a:p>
            <a:pPr lvl="1"/>
            <a:r>
              <a:rPr lang="en-US" dirty="0" smtClean="0"/>
              <a:t>Identify key features</a:t>
            </a:r>
          </a:p>
          <a:p>
            <a:pPr lvl="2"/>
            <a:r>
              <a:rPr lang="en-US" dirty="0" smtClean="0"/>
              <a:t>Shape identification</a:t>
            </a:r>
          </a:p>
          <a:p>
            <a:pPr lvl="1"/>
            <a:r>
              <a:rPr lang="en-US" dirty="0" smtClean="0"/>
              <a:t>Determine graph type</a:t>
            </a:r>
          </a:p>
          <a:p>
            <a:pPr lvl="2"/>
            <a:r>
              <a:rPr lang="en-US" dirty="0" smtClean="0"/>
              <a:t>Eigenvectors!</a:t>
            </a:r>
          </a:p>
          <a:p>
            <a:pPr lvl="1"/>
            <a:r>
              <a:rPr lang="en-US" dirty="0" smtClean="0"/>
              <a:t>Extract data based on graph type</a:t>
            </a:r>
          </a:p>
          <a:p>
            <a:pPr lvl="2"/>
            <a:r>
              <a:rPr lang="en-US" dirty="0" smtClean="0"/>
              <a:t>OCR and pixel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Key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451"/>
            <a:ext cx="8229600" cy="4525963"/>
          </a:xfrm>
        </p:spPr>
        <p:txBody>
          <a:bodyPr/>
          <a:lstStyle/>
          <a:p>
            <a:r>
              <a:rPr lang="en-US" dirty="0" smtClean="0"/>
              <a:t>Find objects</a:t>
            </a:r>
          </a:p>
          <a:p>
            <a:pPr lvl="1"/>
            <a:r>
              <a:rPr lang="en-US" dirty="0" smtClean="0"/>
              <a:t>Filter irrelevant information</a:t>
            </a:r>
          </a:p>
          <a:p>
            <a:pPr lvl="1"/>
            <a:r>
              <a:rPr lang="en-US" dirty="0" smtClean="0"/>
              <a:t>Create {0,1} matrix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Determine feature types</a:t>
            </a:r>
          </a:p>
          <a:p>
            <a:pPr lvl="1"/>
            <a:r>
              <a:rPr lang="en-US" dirty="0" smtClean="0"/>
              <a:t>Axes, data points, labels</a:t>
            </a:r>
          </a:p>
          <a:p>
            <a:pPr lvl="1"/>
            <a:r>
              <a:rPr lang="en-US" dirty="0" smtClean="0"/>
              <a:t>Based on feature shapes</a:t>
            </a:r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7638"/>
            <a:ext cx="8229600" cy="49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set of eigenvectors </a:t>
            </a:r>
            <a:r>
              <a:rPr lang="en-US" i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Each represents type of graph</a:t>
            </a:r>
          </a:p>
          <a:p>
            <a:pPr lvl="1"/>
            <a:r>
              <a:rPr lang="en-US" dirty="0" smtClean="0"/>
              <a:t>Generate by repeatedly analyzing known graphs</a:t>
            </a:r>
            <a:endParaRPr lang="en-US" dirty="0" smtClean="0"/>
          </a:p>
          <a:p>
            <a:r>
              <a:rPr lang="en-US" dirty="0" smtClean="0"/>
              <a:t>∀ </a:t>
            </a:r>
            <a:r>
              <a:rPr lang="en-US" dirty="0" err="1" smtClean="0"/>
              <a:t>v∈</a:t>
            </a:r>
            <a:r>
              <a:rPr lang="en-US" i="1" dirty="0" err="1" smtClean="0"/>
              <a:t>B</a:t>
            </a:r>
            <a:endParaRPr lang="en-US" i="1" dirty="0" smtClean="0"/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A</a:t>
            </a:r>
            <a:r>
              <a:rPr lang="en-US" dirty="0" smtClean="0"/>
              <a:t>v that changes v least</a:t>
            </a:r>
            <a:endParaRPr lang="en-US" i="1" dirty="0" smtClean="0"/>
          </a:p>
          <a:p>
            <a:pPr lvl="1"/>
            <a:r>
              <a:rPr lang="en-US" dirty="0" smtClean="0"/>
              <a:t>This gives the graph type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Optical Character Recognition</a:t>
            </a:r>
          </a:p>
          <a:p>
            <a:pPr lvl="1"/>
            <a:r>
              <a:rPr lang="en-US" dirty="0"/>
              <a:t>Automatically read axis </a:t>
            </a:r>
            <a:r>
              <a:rPr lang="en-US" dirty="0" smtClean="0"/>
              <a:t>labels</a:t>
            </a:r>
          </a:p>
          <a:p>
            <a:r>
              <a:rPr lang="en-US" dirty="0" smtClean="0"/>
              <a:t>Pixel analysis</a:t>
            </a:r>
          </a:p>
          <a:p>
            <a:pPr lvl="1"/>
            <a:r>
              <a:rPr lang="en-US" dirty="0" smtClean="0"/>
              <a:t>Find data positions in scatterplot</a:t>
            </a:r>
          </a:p>
          <a:p>
            <a:pPr lvl="1"/>
            <a:r>
              <a:rPr lang="en-US" dirty="0" smtClean="0"/>
              <a:t>Scale to match axes</a:t>
            </a:r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algorithm for graph type</a:t>
            </a:r>
          </a:p>
          <a:p>
            <a:r>
              <a:rPr lang="en-US" dirty="0" smtClean="0"/>
              <a:t>Working </a:t>
            </a:r>
            <a:r>
              <a:rPr lang="en-US" dirty="0" smtClean="0"/>
              <a:t>code (95%) for scatterplots</a:t>
            </a:r>
          </a:p>
          <a:p>
            <a:pPr lvl="1"/>
            <a:r>
              <a:rPr lang="en-US" dirty="0">
                <a:hlinkClick r:id="rId2"/>
              </a:rPr>
              <a:t>https://github.com/efriesen/CS270-Visualization</a:t>
            </a:r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Extract data from other graph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849</TotalTime>
  <Words>159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Extracting Data From Visualizations</vt:lpstr>
      <vt:lpstr>Introduction</vt:lpstr>
      <vt:lpstr>Overview</vt:lpstr>
      <vt:lpstr>Identify Key Features</vt:lpstr>
      <vt:lpstr>Original Graph</vt:lpstr>
      <vt:lpstr>Indexed Features</vt:lpstr>
      <vt:lpstr>Identify Graph Type</vt:lpstr>
      <vt:lpstr>Extracting Data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Johnson</cp:lastModifiedBy>
  <cp:revision>119</cp:revision>
  <dcterms:created xsi:type="dcterms:W3CDTF">2010-04-12T23:12:02Z</dcterms:created>
  <dcterms:modified xsi:type="dcterms:W3CDTF">2013-12-10T18:21:10Z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