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7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smtClean="0"/>
              <a:t>Automatically </a:t>
            </a:r>
            <a:r>
              <a:rPr lang="en-US" dirty="0" smtClean="0"/>
              <a:t>convert data visualizations into raw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  <a:endParaRPr lang="en-US" dirty="0" smtClean="0"/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OCR and pixel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Filter irrelevant information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</a:t>
            </a:r>
            <a:r>
              <a:rPr lang="en-US" dirty="0" smtClean="0"/>
              <a:t>, data points, </a:t>
            </a:r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Based on feature shapes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29600" cy="49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/>
              <a:t>set of </a:t>
            </a:r>
            <a:r>
              <a:rPr lang="en-US" dirty="0" smtClean="0"/>
              <a:t>eigenvectors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Each represents type </a:t>
            </a:r>
            <a:r>
              <a:rPr lang="en-US" dirty="0" smtClean="0"/>
              <a:t>of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Repeatedly analyze known graphs</a:t>
            </a:r>
          </a:p>
          <a:p>
            <a:r>
              <a:rPr lang="en-US" dirty="0" smtClean="0"/>
              <a:t>∀ </a:t>
            </a:r>
            <a:r>
              <a:rPr lang="en-US" dirty="0" err="1" smtClean="0"/>
              <a:t>v∈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A</a:t>
            </a:r>
            <a:r>
              <a:rPr lang="en-US" dirty="0" smtClean="0"/>
              <a:t>v that changes v least</a:t>
            </a:r>
            <a:endParaRPr lang="en-US" i="1" dirty="0" smtClean="0"/>
          </a:p>
          <a:p>
            <a:pPr lvl="1"/>
            <a:r>
              <a:rPr lang="en-US" dirty="0" smtClean="0"/>
              <a:t>This gives the graph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Optical Character Recognition</a:t>
            </a:r>
          </a:p>
          <a:p>
            <a:pPr lvl="1"/>
            <a:r>
              <a:rPr lang="en-US" dirty="0"/>
              <a:t>Automatically read axis </a:t>
            </a:r>
            <a:r>
              <a:rPr lang="en-US" dirty="0" smtClean="0"/>
              <a:t>labels</a:t>
            </a:r>
            <a:endParaRPr lang="en-US" dirty="0" smtClean="0"/>
          </a:p>
          <a:p>
            <a:r>
              <a:rPr lang="en-US" dirty="0" smtClean="0"/>
              <a:t>Pixel analysis</a:t>
            </a:r>
          </a:p>
          <a:p>
            <a:pPr lvl="1"/>
            <a:r>
              <a:rPr lang="en-US" dirty="0" smtClean="0"/>
              <a:t>Find data positions in scatterplot</a:t>
            </a:r>
          </a:p>
          <a:p>
            <a:pPr lvl="1"/>
            <a:r>
              <a:rPr lang="en-US" dirty="0" smtClean="0"/>
              <a:t>Scale to match axes</a:t>
            </a:r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algorithm for </a:t>
            </a:r>
            <a:r>
              <a:rPr lang="en-US" dirty="0" smtClean="0"/>
              <a:t>graph type</a:t>
            </a:r>
          </a:p>
          <a:p>
            <a:r>
              <a:rPr lang="en-US" dirty="0" smtClean="0"/>
              <a:t>Working algorithm for scatterplots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Extract data from other graph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823</TotalTime>
  <Words>151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Original Graph</vt:lpstr>
      <vt:lpstr>Indexed Features</vt:lpstr>
      <vt:lpstr>Identify Graph Type</vt:lpstr>
      <vt:lpstr>Extracting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112</cp:revision>
  <dcterms:created xsi:type="dcterms:W3CDTF">2010-04-12T23:12:02Z</dcterms:created>
  <dcterms:modified xsi:type="dcterms:W3CDTF">2013-12-10T17:54:30Z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