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Data From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43303" cy="1752600"/>
          </a:xfrm>
        </p:spPr>
        <p:txBody>
          <a:bodyPr/>
          <a:lstStyle/>
          <a:p>
            <a:r>
              <a:rPr lang="en-US" dirty="0" smtClean="0"/>
              <a:t>Kevin Johnson, David Huang, Erin Friesen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Build an algorithm that is able to automatically convert data visualizations into raw data</a:t>
            </a:r>
          </a:p>
          <a:p>
            <a:r>
              <a:rPr lang="en-US" dirty="0" smtClean="0"/>
              <a:t>Our final product is a mixture of theory and practical demonstration in order to extract the information out of 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components of extracting raw data from data visualizations are:</a:t>
            </a:r>
          </a:p>
          <a:p>
            <a:pPr lvl="1"/>
            <a:r>
              <a:rPr lang="en-US" dirty="0" smtClean="0"/>
              <a:t>Take in a data visualization</a:t>
            </a:r>
          </a:p>
          <a:p>
            <a:pPr lvl="1"/>
            <a:r>
              <a:rPr lang="en-US" dirty="0" smtClean="0"/>
              <a:t>Determine what type of graph or chart was handed to the program</a:t>
            </a:r>
          </a:p>
          <a:p>
            <a:pPr lvl="1"/>
            <a:r>
              <a:rPr lang="en-US" dirty="0" smtClean="0"/>
              <a:t>Extrapolate and output the data from the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in 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 the image and determine what is background and what is a feature</a:t>
            </a:r>
          </a:p>
          <a:p>
            <a:pPr lvl="1"/>
            <a:r>
              <a:rPr lang="en-US" dirty="0" smtClean="0"/>
              <a:t>Features include: axes, data points, labels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Represent these features as a matrix, </a:t>
            </a:r>
            <a:r>
              <a:rPr lang="en-US" i="1" dirty="0" smtClean="0"/>
              <a:t>Bob</a:t>
            </a:r>
            <a:r>
              <a:rPr lang="en-US" dirty="0" smtClean="0"/>
              <a:t>, of {0, 1} values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7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Graph Type: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order to prepare to identify the graph type create a set of eigenvectors, </a:t>
            </a:r>
            <a:r>
              <a:rPr lang="en-US" i="1" dirty="0" smtClean="0"/>
              <a:t>Alice</a:t>
            </a:r>
            <a:r>
              <a:rPr lang="en-US" dirty="0" smtClean="0"/>
              <a:t>, that are representative of the different types of graphs</a:t>
            </a:r>
          </a:p>
          <a:p>
            <a:pPr lvl="1"/>
            <a:r>
              <a:rPr lang="en-US" dirty="0" smtClean="0"/>
              <a:t>i.e. Scatter, Bar, Pie</a:t>
            </a:r>
          </a:p>
          <a:p>
            <a:r>
              <a:rPr lang="en-US" dirty="0" smtClean="0"/>
              <a:t>Do this by running the algorithm on visualizations of known graphs and iteratively update the eigenvector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3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</a:t>
            </a:r>
            <a:r>
              <a:rPr lang="en-US" i="1" dirty="0" smtClean="0"/>
              <a:t>Bob</a:t>
            </a:r>
            <a:r>
              <a:rPr lang="en-US" dirty="0" smtClean="0"/>
              <a:t>’s Graph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known set of eigenvectors, </a:t>
            </a:r>
            <a:r>
              <a:rPr lang="en-US" i="1" dirty="0" smtClean="0"/>
              <a:t>Alice</a:t>
            </a:r>
            <a:r>
              <a:rPr lang="en-US" dirty="0" smtClean="0"/>
              <a:t>, as a grouping of experts to apply to </a:t>
            </a:r>
            <a:r>
              <a:rPr lang="en-US" i="1" dirty="0" smtClean="0"/>
              <a:t>Bob</a:t>
            </a:r>
            <a:r>
              <a:rPr lang="en-US" dirty="0" smtClean="0"/>
              <a:t> to determine the graph type</a:t>
            </a:r>
          </a:p>
          <a:p>
            <a:r>
              <a:rPr lang="en-US" dirty="0" smtClean="0"/>
              <a:t>Find the eigenvector in </a:t>
            </a:r>
            <a:r>
              <a:rPr lang="en-US" i="1" dirty="0" smtClean="0"/>
              <a:t>Alice </a:t>
            </a:r>
            <a:r>
              <a:rPr lang="en-US" dirty="0" smtClean="0"/>
              <a:t>that changes </a:t>
            </a:r>
            <a:r>
              <a:rPr lang="en-US" i="1" dirty="0" smtClean="0"/>
              <a:t>Bob</a:t>
            </a:r>
            <a:r>
              <a:rPr lang="en-US" dirty="0" smtClean="0"/>
              <a:t> the least when the dot product is taken</a:t>
            </a:r>
          </a:p>
          <a:p>
            <a:pPr lvl="1"/>
            <a:r>
              <a:rPr lang="en-US" dirty="0" smtClean="0"/>
              <a:t>Creating it more like an eigenvector</a:t>
            </a:r>
          </a:p>
          <a:p>
            <a:r>
              <a:rPr lang="en-US" dirty="0" smtClean="0"/>
              <a:t>Return the graph type associated with the expert that best matched </a:t>
            </a:r>
            <a:r>
              <a:rPr lang="en-US" i="1" dirty="0" smtClean="0"/>
              <a:t>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Extrapolating Data From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knowledge from </a:t>
            </a:r>
            <a:r>
              <a:rPr lang="en-US" i="1" dirty="0" smtClean="0"/>
              <a:t>Alice</a:t>
            </a:r>
            <a:r>
              <a:rPr lang="en-US" dirty="0" smtClean="0"/>
              <a:t>’s chosen expert to filter the different features out of </a:t>
            </a:r>
            <a:r>
              <a:rPr lang="en-US" i="1" dirty="0" smtClean="0"/>
              <a:t>Bob</a:t>
            </a:r>
            <a:r>
              <a:rPr lang="en-US" dirty="0" smtClean="0"/>
              <a:t> and determine their significance</a:t>
            </a:r>
          </a:p>
          <a:p>
            <a:pPr lvl="1"/>
            <a:r>
              <a:rPr lang="en-US" dirty="0" smtClean="0"/>
              <a:t>What is a data point? Axis? Label?</a:t>
            </a:r>
          </a:p>
          <a:p>
            <a:r>
              <a:rPr lang="en-US" dirty="0" smtClean="0"/>
              <a:t>Use different processing techniques to handle the different types of graph data</a:t>
            </a:r>
          </a:p>
          <a:p>
            <a:pPr lvl="1"/>
            <a:r>
              <a:rPr lang="en-US" dirty="0" smtClean="0"/>
              <a:t>OCR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17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theoretical approach to building an algorithm to automatically extract the raw data from a data visualization we used expert’s algorithm, and eigenvectors to determine the exact values</a:t>
            </a:r>
          </a:p>
          <a:p>
            <a:r>
              <a:rPr lang="en-US" dirty="0" smtClean="0"/>
              <a:t>In our </a:t>
            </a:r>
            <a:r>
              <a:rPr lang="en-US" smtClean="0"/>
              <a:t>practical implementation we…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784</TotalTime>
  <Words>332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Extracting Data From Visualizations</vt:lpstr>
      <vt:lpstr>Introduction</vt:lpstr>
      <vt:lpstr>Overview</vt:lpstr>
      <vt:lpstr>Taking in a visualization</vt:lpstr>
      <vt:lpstr>Identifying Graph Type: Prep</vt:lpstr>
      <vt:lpstr>Identifying Bob’s Graph Type</vt:lpstr>
      <vt:lpstr>Extrapolating Data From Visualization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Erin Friesen</cp:lastModifiedBy>
  <cp:revision>66</cp:revision>
  <dcterms:created xsi:type="dcterms:W3CDTF">2010-04-12T23:12:02Z</dcterms:created>
  <dcterms:modified xsi:type="dcterms:W3CDTF">2013-12-10T17:12:49Z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