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49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an algorithm that </a:t>
            </a:r>
            <a:r>
              <a:rPr lang="en-US" dirty="0" smtClean="0"/>
              <a:t>can automatically </a:t>
            </a:r>
            <a:r>
              <a:rPr lang="en-US" dirty="0" smtClean="0"/>
              <a:t>convert data visualizations into raw data</a:t>
            </a:r>
          </a:p>
          <a:p>
            <a:r>
              <a:rPr lang="en-US" dirty="0" smtClean="0"/>
              <a:t>Our final product is a mixture of theory and practical demonstration in order to extract the information out of 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data visualization</a:t>
            </a:r>
          </a:p>
          <a:p>
            <a:pPr lvl="2"/>
            <a:r>
              <a:rPr lang="en-US" dirty="0" smtClean="0"/>
              <a:t>PIL,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  <a:endParaRPr lang="en-US" dirty="0" smtClean="0"/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Pixel analysis and OCR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Bob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</a:t>
            </a:r>
            <a:r>
              <a:rPr lang="en-US" dirty="0" smtClean="0"/>
              <a:t>, data points, </a:t>
            </a:r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Based on feature shapes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set of </a:t>
            </a:r>
            <a:r>
              <a:rPr lang="en-US" dirty="0" smtClean="0"/>
              <a:t>eigenvectors </a:t>
            </a:r>
            <a:r>
              <a:rPr lang="en-US" i="1" dirty="0" smtClean="0"/>
              <a:t>Alice</a:t>
            </a:r>
            <a:endParaRPr lang="en-US" dirty="0"/>
          </a:p>
          <a:p>
            <a:pPr lvl="1"/>
            <a:r>
              <a:rPr lang="en-US" dirty="0" smtClean="0"/>
              <a:t>Each represents type </a:t>
            </a:r>
            <a:r>
              <a:rPr lang="en-US" dirty="0" smtClean="0"/>
              <a:t>of </a:t>
            </a:r>
            <a:r>
              <a:rPr lang="en-US" dirty="0" smtClean="0"/>
              <a:t>graph</a:t>
            </a:r>
          </a:p>
          <a:p>
            <a:r>
              <a:rPr lang="en-US" smtClean="0"/>
              <a:t>Do </a:t>
            </a:r>
            <a:r>
              <a:rPr lang="en-US" dirty="0" smtClean="0"/>
              <a:t>this by running the algorithm on visualizations of known graphs and iteratively update the eigenvector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i="1" dirty="0" smtClean="0"/>
              <a:t>Bob</a:t>
            </a:r>
            <a:r>
              <a:rPr lang="en-US" dirty="0" smtClean="0"/>
              <a:t>’s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known set of eigenvectors, </a:t>
            </a:r>
            <a:r>
              <a:rPr lang="en-US" i="1" dirty="0" smtClean="0"/>
              <a:t>Alice</a:t>
            </a:r>
            <a:r>
              <a:rPr lang="en-US" dirty="0" smtClean="0"/>
              <a:t>, as a grouping of experts to apply to </a:t>
            </a:r>
            <a:r>
              <a:rPr lang="en-US" i="1" dirty="0" smtClean="0"/>
              <a:t>Bob</a:t>
            </a:r>
            <a:r>
              <a:rPr lang="en-US" dirty="0" smtClean="0"/>
              <a:t> to determine the graph type</a:t>
            </a:r>
          </a:p>
          <a:p>
            <a:r>
              <a:rPr lang="en-US" dirty="0" smtClean="0"/>
              <a:t>Find the eigenvector in </a:t>
            </a:r>
            <a:r>
              <a:rPr lang="en-US" i="1" dirty="0" smtClean="0"/>
              <a:t>Alice </a:t>
            </a:r>
            <a:r>
              <a:rPr lang="en-US" dirty="0" smtClean="0"/>
              <a:t>that changes </a:t>
            </a:r>
            <a:r>
              <a:rPr lang="en-US" i="1" dirty="0" smtClean="0"/>
              <a:t>Bob</a:t>
            </a:r>
            <a:r>
              <a:rPr lang="en-US" dirty="0" smtClean="0"/>
              <a:t> the least when the dot product is taken</a:t>
            </a:r>
          </a:p>
          <a:p>
            <a:pPr lvl="1"/>
            <a:r>
              <a:rPr lang="en-US" dirty="0" smtClean="0"/>
              <a:t>Creating it more like an eigenvector</a:t>
            </a:r>
          </a:p>
          <a:p>
            <a:r>
              <a:rPr lang="en-US" dirty="0" smtClean="0"/>
              <a:t>Return the graph type associated with the expert that best matched </a:t>
            </a:r>
            <a:r>
              <a:rPr lang="en-US" i="1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Extrapolating Data From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knowledge from </a:t>
            </a:r>
            <a:r>
              <a:rPr lang="en-US" i="1" dirty="0" smtClean="0"/>
              <a:t>Alice</a:t>
            </a:r>
            <a:r>
              <a:rPr lang="en-US" dirty="0" smtClean="0"/>
              <a:t>’s chosen expert to filter the different features out of </a:t>
            </a:r>
            <a:r>
              <a:rPr lang="en-US" i="1" dirty="0" smtClean="0"/>
              <a:t>Bob</a:t>
            </a:r>
            <a:r>
              <a:rPr lang="en-US" dirty="0" smtClean="0"/>
              <a:t> and determine their significance</a:t>
            </a:r>
          </a:p>
          <a:p>
            <a:pPr lvl="1"/>
            <a:r>
              <a:rPr lang="en-US" dirty="0" smtClean="0"/>
              <a:t>What is a data point? Axis? Label?</a:t>
            </a:r>
          </a:p>
          <a:p>
            <a:r>
              <a:rPr lang="en-US" dirty="0" smtClean="0"/>
              <a:t>Use different processing techniques to handle the different types of graph data</a:t>
            </a:r>
          </a:p>
          <a:p>
            <a:pPr lvl="1"/>
            <a:r>
              <a:rPr lang="en-US" dirty="0" smtClean="0"/>
              <a:t>OCR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theoretical approach to building an algorithm to automatically extract the raw data from a data visualization we used expert’s algorithm, and eigenvectors to determine the exact values</a:t>
            </a:r>
          </a:p>
          <a:p>
            <a:r>
              <a:rPr lang="en-US" dirty="0" smtClean="0"/>
              <a:t>In our </a:t>
            </a:r>
            <a:r>
              <a:rPr lang="en-US" smtClean="0"/>
              <a:t>practical implementation we…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791</TotalTime>
  <Words>277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Identify Graph Type</vt:lpstr>
      <vt:lpstr>Identifying Bob’s Graph Type</vt:lpstr>
      <vt:lpstr>Extrapolating Data From Visualization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84</cp:revision>
  <dcterms:created xsi:type="dcterms:W3CDTF">2010-04-12T23:12:02Z</dcterms:created>
  <dcterms:modified xsi:type="dcterms:W3CDTF">2013-12-10T17:22:40Z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