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301" r:id="rId6"/>
    <p:sldId id="305" r:id="rId7"/>
    <p:sldId id="306" r:id="rId8"/>
    <p:sldId id="300" r:id="rId9"/>
    <p:sldId id="302" r:id="rId10"/>
    <p:sldId id="303" r:id="rId11"/>
    <p:sldId id="304" r:id="rId12"/>
    <p:sldId id="296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8292" autoAdjust="0"/>
  </p:normalViewPr>
  <p:slideViewPr>
    <p:cSldViewPr>
      <p:cViewPr varScale="1">
        <p:scale>
          <a:sx n="79" d="100"/>
          <a:sy n="79" d="100"/>
        </p:scale>
        <p:origin x="108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0A6B19F-4953-490E-B502-BFD0CB846EA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0272E2-AD73-4DEB-A7A8-66C260EC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5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5B2B68-38B5-4AE2-B61E-F70DB81CFF93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FAF6E6A-D0D0-4BC1-885A-E2F4F532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Lab Time! 20min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F6E6A-D0D0-4BC1-885A-E2F4F532D7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8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6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4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2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5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B0BF-5CB9-48D9-96AD-104B06F2487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Lab 01</a:t>
            </a:r>
            <a:r>
              <a:rPr lang="en-US" dirty="0"/>
              <a:t>: Click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 Lab01.Click from OneNote (your choice)</a:t>
            </a:r>
          </a:p>
          <a:p>
            <a:pPr lvl="1"/>
            <a:r>
              <a:rPr lang="en-US" dirty="0" err="1"/>
              <a:t>BlueJ</a:t>
            </a:r>
            <a:r>
              <a:rPr lang="en-US" dirty="0"/>
              <a:t>: Processing.Lab01.Click.BlueJ.zip</a:t>
            </a:r>
          </a:p>
          <a:p>
            <a:pPr lvl="1"/>
            <a:r>
              <a:rPr lang="en-US" dirty="0"/>
              <a:t>Eclipse: Processing.Lab01.Click.Eclipse.zip</a:t>
            </a:r>
          </a:p>
          <a:p>
            <a:r>
              <a:rPr lang="en-US" dirty="0"/>
              <a:t>Download </a:t>
            </a:r>
            <a:r>
              <a:rPr lang="en-US" dirty="0" err="1"/>
              <a:t>HowTo</a:t>
            </a:r>
            <a:r>
              <a:rPr lang="en-US" dirty="0"/>
              <a:t> from OneNote</a:t>
            </a:r>
          </a:p>
          <a:p>
            <a:pPr lvl="1"/>
            <a:r>
              <a:rPr lang="en-US" dirty="0"/>
              <a:t>Follow the steps to get Lab01.Click running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Learning objectives:</a:t>
            </a:r>
          </a:p>
          <a:p>
            <a:r>
              <a:rPr lang="en-US" dirty="0"/>
              <a:t>Detect when mouse clicks on an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96916"/>
            <a:ext cx="2705100" cy="285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Square in the center changes color whenever you hold down the mouse.</a:t>
            </a:r>
          </a:p>
          <a:p>
            <a:r>
              <a:rPr lang="en-US" dirty="0"/>
              <a:t>Mouse location in screen space is in lower right corner.</a:t>
            </a:r>
          </a:p>
          <a:p>
            <a:r>
              <a:rPr lang="en-US" dirty="0"/>
              <a:t>Goal: Square changes color </a:t>
            </a:r>
            <a:r>
              <a:rPr lang="en-US" b="1" dirty="0"/>
              <a:t>only</a:t>
            </a:r>
            <a:r>
              <a:rPr lang="en-US" dirty="0"/>
              <a:t> when you click on the square.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1"/>
            <a:ext cx="2819400" cy="297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86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YourClass</a:t>
            </a:r>
            <a:r>
              <a:rPr lang="en-US" dirty="0"/>
              <a:t> extends </a:t>
            </a:r>
            <a:r>
              <a:rPr lang="en-US" dirty="0" err="1"/>
              <a:t>PApplet</a:t>
            </a:r>
            <a:r>
              <a:rPr lang="en-US" dirty="0"/>
              <a:t> </a:t>
            </a:r>
          </a:p>
          <a:p>
            <a:r>
              <a:rPr lang="en-US" dirty="0"/>
              <a:t>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lvl="1"/>
            <a:r>
              <a:rPr lang="en-US" dirty="0"/>
              <a:t>Calls superclass main (initializes Processing)</a:t>
            </a:r>
          </a:p>
          <a:p>
            <a:r>
              <a:rPr lang="en-US" dirty="0"/>
              <a:t>setup()</a:t>
            </a:r>
          </a:p>
          <a:p>
            <a:pPr lvl="1"/>
            <a:r>
              <a:rPr lang="en-US" dirty="0"/>
              <a:t>Initialization of </a:t>
            </a:r>
            <a:r>
              <a:rPr lang="en-US" dirty="0" err="1"/>
              <a:t>YourClass</a:t>
            </a:r>
            <a:r>
              <a:rPr lang="en-US" dirty="0"/>
              <a:t> (replaces constructor)</a:t>
            </a:r>
          </a:p>
          <a:p>
            <a:r>
              <a:rPr lang="en-US" dirty="0"/>
              <a:t>draw()</a:t>
            </a:r>
          </a:p>
          <a:p>
            <a:pPr lvl="1"/>
            <a:r>
              <a:rPr lang="en-US" dirty="0"/>
              <a:t>Fills the screen once per frame (default is 60 frames per second)</a:t>
            </a:r>
          </a:p>
        </p:txBody>
      </p:sp>
    </p:spTree>
    <p:extLst>
      <p:ext uri="{BB962C8B-B14F-4D97-AF65-F5344CB8AC3E}">
        <p14:creationId xmlns:p14="http://schemas.microsoft.com/office/powerpoint/2010/main" val="187330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Click extends </a:t>
            </a:r>
            <a:r>
              <a:rPr lang="en-US" dirty="0" err="1"/>
              <a:t>PApplet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(Processing Applet)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Overview: main(…)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Click extends </a:t>
            </a:r>
            <a:r>
              <a:rPr lang="en-US" dirty="0" err="1"/>
              <a:t>PApplet</a:t>
            </a:r>
            <a:r>
              <a:rPr lang="en-US" dirty="0"/>
              <a:t> </a:t>
            </a:r>
          </a:p>
          <a:p>
            <a:r>
              <a:rPr lang="en-US" dirty="0"/>
              <a:t>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lvl="1"/>
            <a:r>
              <a:rPr lang="en-US" dirty="0"/>
              <a:t>Calls superclass main (initializes Processing)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821538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25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Overview: setup()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setup()</a:t>
            </a:r>
          </a:p>
          <a:p>
            <a:pPr lvl="1"/>
            <a:r>
              <a:rPr lang="en-US" dirty="0"/>
              <a:t>Initialization of Click (replaces constructor)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590731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6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60379"/>
            <a:ext cx="6629400" cy="527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Overview: draw()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048000" cy="4525963"/>
          </a:xfrm>
        </p:spPr>
        <p:txBody>
          <a:bodyPr/>
          <a:lstStyle/>
          <a:p>
            <a:r>
              <a:rPr lang="en-US" dirty="0"/>
              <a:t>draw()</a:t>
            </a:r>
          </a:p>
          <a:p>
            <a:pPr lvl="1"/>
            <a:r>
              <a:rPr lang="en-US" dirty="0"/>
              <a:t>Fills the screen once per frame</a:t>
            </a:r>
          </a:p>
          <a:p>
            <a:pPr lvl="1"/>
            <a:r>
              <a:rPr lang="en-US" dirty="0"/>
              <a:t>Default is 60 frames per second</a:t>
            </a:r>
          </a:p>
        </p:txBody>
      </p:sp>
    </p:spTree>
    <p:extLst>
      <p:ext uri="{BB962C8B-B14F-4D97-AF65-F5344CB8AC3E}">
        <p14:creationId xmlns:p14="http://schemas.microsoft.com/office/powerpoint/2010/main" val="116635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Overview: </a:t>
            </a:r>
            <a:r>
              <a:rPr lang="en-US" dirty="0" err="1"/>
              <a:t>mousePressed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mousePressed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Called whenever the user pushes the left-mouse button down.</a:t>
            </a:r>
          </a:p>
          <a:p>
            <a:pPr lvl="1"/>
            <a:r>
              <a:rPr lang="en-US" dirty="0"/>
              <a:t>Changes the color of the rectangle.</a:t>
            </a:r>
          </a:p>
          <a:p>
            <a:pPr lvl="1"/>
            <a:r>
              <a:rPr lang="en-US" dirty="0"/>
              <a:t>TODO: Using the variables </a:t>
            </a:r>
            <a:r>
              <a:rPr lang="en-US" dirty="0" err="1"/>
              <a:t>mouseX</a:t>
            </a:r>
            <a:r>
              <a:rPr lang="en-US" dirty="0"/>
              <a:t> and </a:t>
            </a:r>
            <a:r>
              <a:rPr lang="en-US" dirty="0" err="1"/>
              <a:t>mouseY</a:t>
            </a:r>
            <a:r>
              <a:rPr lang="en-US" dirty="0"/>
              <a:t>, determine if the user has clicked on the rectangle.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724400"/>
            <a:ext cx="3714750" cy="167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55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Lab01: Click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the Lab01 application and get a feel for it.</a:t>
            </a:r>
          </a:p>
          <a:p>
            <a:r>
              <a:rPr lang="en-US"/>
              <a:t>Open Click.java</a:t>
            </a:r>
            <a:endParaRPr lang="en-US" dirty="0"/>
          </a:p>
          <a:p>
            <a:r>
              <a:rPr lang="en-US" dirty="0"/>
              <a:t>In setup(), customize the rectangles colors</a:t>
            </a:r>
          </a:p>
          <a:p>
            <a:r>
              <a:rPr lang="en-US" dirty="0"/>
              <a:t>In </a:t>
            </a:r>
            <a:r>
              <a:rPr lang="en-US" dirty="0" err="1"/>
              <a:t>mousePressed</a:t>
            </a:r>
            <a:r>
              <a:rPr lang="en-US" dirty="0"/>
              <a:t>(), add logic so that the color only changes when the mouse clicks the rectangle.</a:t>
            </a:r>
          </a:p>
          <a:p>
            <a:r>
              <a:rPr lang="en-US" dirty="0"/>
              <a:t>In draw(), modify the size and position of the rectangle. Then make your </a:t>
            </a:r>
            <a:r>
              <a:rPr lang="en-US" dirty="0" err="1"/>
              <a:t>mousePressed</a:t>
            </a:r>
            <a:r>
              <a:rPr lang="en-US" dirty="0"/>
              <a:t>() work with the new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2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391B6CB16D848B5E4BDF47F4D6168" ma:contentTypeVersion="5" ma:contentTypeDescription="Create a new document." ma:contentTypeScope="" ma:versionID="34c6b04838cc9115ca53b6095ef0acbb">
  <xsd:schema xmlns:xsd="http://www.w3.org/2001/XMLSchema" xmlns:xs="http://www.w3.org/2001/XMLSchema" xmlns:p="http://schemas.microsoft.com/office/2006/metadata/properties" xmlns:ns2="8f8e4ff3-3b3d-4ff0-a687-7493cb4ed716" targetNamespace="http://schemas.microsoft.com/office/2006/metadata/properties" ma:root="true" ma:fieldsID="04725b0d2c55a28d9e5d8721fc3b420c" ns2:_="">
    <xsd:import namespace="8f8e4ff3-3b3d-4ff0-a687-7493cb4ed7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e4ff3-3b3d-4ff0-a687-7493cb4ed7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F9A280-46A8-4C28-B557-59FD125CCE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CF45C2-49B9-43AB-BFCF-01E6EFB9AA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247FE1-28EB-4A4E-8549-FCDFC5BC1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8e4ff3-3b3d-4ff0-a687-7493cb4ed7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6155</TotalTime>
  <Words>276</Words>
  <Application>Microsoft Office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Processing Lab 01: Click Detection</vt:lpstr>
      <vt:lpstr>Goals</vt:lpstr>
      <vt:lpstr>Code Overview</vt:lpstr>
      <vt:lpstr>Click extends PApplet  (Processing Applet)</vt:lpstr>
      <vt:lpstr>Code Overview: main(…)</vt:lpstr>
      <vt:lpstr>Code Overview: setup()</vt:lpstr>
      <vt:lpstr>Code Overview: draw()</vt:lpstr>
      <vt:lpstr>Code Overview: mousePressed()</vt:lpstr>
      <vt:lpstr>Lab01: Click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You Arrive…</dc:title>
  <dc:creator>Jeff Ford</dc:creator>
  <cp:lastModifiedBy>Erik Frimodig</cp:lastModifiedBy>
  <cp:revision>108</cp:revision>
  <cp:lastPrinted>2014-11-25T15:05:03Z</cp:lastPrinted>
  <dcterms:created xsi:type="dcterms:W3CDTF">2014-10-01T17:36:59Z</dcterms:created>
  <dcterms:modified xsi:type="dcterms:W3CDTF">2016-05-16T06:00:10Z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0x0101004D0391B6CB16D848B5E4BDF47F4D6168</vt:lpwstr>
  </property>
</Properties>
</file>