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87" r:id="rId6"/>
    <p:sldId id="297" r:id="rId7"/>
    <p:sldId id="296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8292" autoAdjust="0"/>
  </p:normalViewPr>
  <p:slideViewPr>
    <p:cSldViewPr>
      <p:cViewPr varScale="1">
        <p:scale>
          <a:sx n="79" d="100"/>
          <a:sy n="79" d="100"/>
        </p:scale>
        <p:origin x="108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0A6B19F-4953-490E-B502-BFD0CB846EA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0272E2-AD73-4DEB-A7A8-66C260EC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5B2B68-38B5-4AE2-B61E-F70DB81CFF9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FAF6E6A-D0D0-4BC1-885A-E2F4F532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5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Lab Time! 20min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amear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Main_Page" TargetMode="External"/><Relationship Id="rId5" Type="http://schemas.openxmlformats.org/officeDocument/2006/relationships/hyperlink" Target="http://game-icons.net/" TargetMode="External"/><Relationship Id="rId4" Type="http://schemas.openxmlformats.org/officeDocument/2006/relationships/hyperlink" Target="http://freesound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Lab 03: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Lab03.FileInput from OneNote (your choice)</a:t>
            </a:r>
          </a:p>
          <a:p>
            <a:pPr lvl="1"/>
            <a:r>
              <a:rPr lang="en-US" dirty="0" err="1"/>
              <a:t>BlueJ</a:t>
            </a:r>
            <a:r>
              <a:rPr lang="en-US" dirty="0"/>
              <a:t>: Processing.Lab03.FileInput.BlueJ.zip</a:t>
            </a:r>
          </a:p>
          <a:p>
            <a:pPr lvl="1"/>
            <a:r>
              <a:rPr lang="en-US" dirty="0"/>
              <a:t>Eclipse: Processing.Lab03.FileInput.Eclipse.zip</a:t>
            </a:r>
          </a:p>
          <a:p>
            <a:r>
              <a:rPr lang="en-US" dirty="0"/>
              <a:t>Download </a:t>
            </a:r>
            <a:r>
              <a:rPr lang="en-US" dirty="0" err="1"/>
              <a:t>HowTo</a:t>
            </a:r>
            <a:r>
              <a:rPr lang="en-US" dirty="0"/>
              <a:t> from OneNote</a:t>
            </a:r>
          </a:p>
          <a:p>
            <a:pPr lvl="1"/>
            <a:r>
              <a:rPr lang="en-US" dirty="0"/>
              <a:t>Follow the steps to get Lab03.FileInput running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Learning objectives:</a:t>
            </a:r>
          </a:p>
          <a:p>
            <a:r>
              <a:rPr lang="en-US" dirty="0"/>
              <a:t>Import and play a sound file in Processing</a:t>
            </a:r>
          </a:p>
          <a:p>
            <a:r>
              <a:rPr lang="en-US" dirty="0"/>
              <a:t>Import and display an image in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/>
              <a:t>Download Processing.Lab03.Files.zip from OneNote</a:t>
            </a:r>
          </a:p>
          <a:p>
            <a:r>
              <a:rPr lang="en-US" dirty="0"/>
              <a:t>Art resources for future reference:</a:t>
            </a:r>
          </a:p>
          <a:p>
            <a:pPr lvl="1"/>
            <a:r>
              <a:rPr lang="en-US" dirty="0">
                <a:hlinkClick r:id="rId3"/>
              </a:rPr>
              <a:t>http://opengameart.org/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http://freesound.org/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http://game-icons.net/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https://commons.wikimedia.org/wiki/Main_Page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4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43000"/>
            <a:ext cx="3924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the project (Eclipse)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dirty="0"/>
              <a:t>Drag dog.png file to the /images/ folder of the project.</a:t>
            </a:r>
          </a:p>
          <a:p>
            <a:r>
              <a:rPr lang="en-US" dirty="0"/>
              <a:t>Select ‘Copy Files’</a:t>
            </a:r>
          </a:p>
          <a:p>
            <a:r>
              <a:rPr lang="en-US" dirty="0"/>
              <a:t>Check folder contents</a:t>
            </a:r>
          </a:p>
          <a:p>
            <a:r>
              <a:rPr lang="en-US" dirty="0"/>
              <a:t>Drag dog_bark.wav to the /sounds/ folder of the project.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62350"/>
            <a:ext cx="2457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22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Lab03: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2057"/>
            <a:ext cx="472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Open Lab03_FileInput.java</a:t>
            </a:r>
          </a:p>
          <a:p>
            <a:r>
              <a:rPr lang="en-US" dirty="0"/>
              <a:t>In setup():</a:t>
            </a:r>
          </a:p>
          <a:p>
            <a:pPr lvl="1"/>
            <a:r>
              <a:rPr lang="en-US" dirty="0"/>
              <a:t>Load the image dog.png</a:t>
            </a:r>
          </a:p>
          <a:p>
            <a:pPr lvl="1"/>
            <a:r>
              <a:rPr lang="en-US" dirty="0"/>
              <a:t>Load the sound dog_bark.wav</a:t>
            </a:r>
          </a:p>
          <a:p>
            <a:r>
              <a:rPr lang="en-US" dirty="0"/>
              <a:t>In draw():</a:t>
            </a:r>
          </a:p>
          <a:p>
            <a:pPr lvl="1"/>
            <a:r>
              <a:rPr lang="en-US" dirty="0"/>
              <a:t>Display the image when the mouse is pressed</a:t>
            </a:r>
          </a:p>
          <a:p>
            <a:r>
              <a:rPr lang="en-US" dirty="0"/>
              <a:t>In </a:t>
            </a:r>
            <a:r>
              <a:rPr lang="en-US" dirty="0" err="1"/>
              <a:t>mousePressed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Play the sound (then rewind)</a:t>
            </a:r>
          </a:p>
          <a:p>
            <a:r>
              <a:rPr lang="en-US" dirty="0"/>
              <a:t>Try your </a:t>
            </a:r>
            <a:r>
              <a:rPr lang="en-US"/>
              <a:t>own images/sounds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350963"/>
            <a:ext cx="39624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12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391B6CB16D848B5E4BDF47F4D6168" ma:contentTypeVersion="5" ma:contentTypeDescription="Create a new document." ma:contentTypeScope="" ma:versionID="34c6b04838cc9115ca53b6095ef0acbb">
  <xsd:schema xmlns:xsd="http://www.w3.org/2001/XMLSchema" xmlns:xs="http://www.w3.org/2001/XMLSchema" xmlns:p="http://schemas.microsoft.com/office/2006/metadata/properties" xmlns:ns2="8f8e4ff3-3b3d-4ff0-a687-7493cb4ed716" targetNamespace="http://schemas.microsoft.com/office/2006/metadata/properties" ma:root="true" ma:fieldsID="04725b0d2c55a28d9e5d8721fc3b420c" ns2:_="">
    <xsd:import namespace="8f8e4ff3-3b3d-4ff0-a687-7493cb4ed7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e4ff3-3b3d-4ff0-a687-7493cb4ed7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D3C440-7519-4243-A8E5-48996F0A4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e4ff3-3b3d-4ff0-a687-7493cb4ed7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F9A280-46A8-4C28-B557-59FD125CCE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1CF45C2-49B9-43AB-BFCF-01E6EFB9AA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142</Words>
  <Application>Microsoft Office PowerPoint</Application>
  <PresentationFormat>On-screen Show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Processing Lab 03: File Input</vt:lpstr>
      <vt:lpstr>Content</vt:lpstr>
      <vt:lpstr>Adding files to the project (Eclipse)</vt:lpstr>
      <vt:lpstr>Lab03: File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You Arrive…</dc:title>
  <dc:creator>Jeff Ford</dc:creator>
  <cp:lastModifiedBy>Erik Frimodig</cp:lastModifiedBy>
  <cp:revision>114</cp:revision>
  <cp:lastPrinted>2014-11-25T15:05:03Z</cp:lastPrinted>
  <dcterms:created xsi:type="dcterms:W3CDTF">2014-10-01T17:36:59Z</dcterms:created>
  <dcterms:modified xsi:type="dcterms:W3CDTF">2016-05-16T06:11:42Z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0x0101004D0391B6CB16D848B5E4BDF47F4D6168</vt:lpwstr>
  </property>
</Properties>
</file>