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6" r:id="rId5"/>
    <p:sldId id="306" r:id="rId6"/>
    <p:sldId id="290" r:id="rId7"/>
    <p:sldId id="305" r:id="rId8"/>
  </p:sldIdLst>
  <p:sldSz cx="9144000" cy="6858000" type="screen4x3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8292" autoAdjust="0"/>
  </p:normalViewPr>
  <p:slideViewPr>
    <p:cSldViewPr>
      <p:cViewPr varScale="1">
        <p:scale>
          <a:sx n="79" d="100"/>
          <a:sy n="79" d="100"/>
        </p:scale>
        <p:origin x="108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54964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451" y="0"/>
            <a:ext cx="2938780" cy="454964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r">
              <a:defRPr sz="1200"/>
            </a:lvl1pPr>
          </a:lstStyle>
          <a:p>
            <a:fld id="{80A6B19F-4953-490E-B502-BFD0CB846EA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12837"/>
            <a:ext cx="2938780" cy="454963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451" y="8612837"/>
            <a:ext cx="2938780" cy="454963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r">
              <a:defRPr sz="1200"/>
            </a:lvl1pPr>
          </a:lstStyle>
          <a:p>
            <a:fld id="{E60272E2-AD73-4DEB-A7A8-66C260EC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5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53390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53390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r">
              <a:defRPr sz="1200"/>
            </a:lvl1pPr>
          </a:lstStyle>
          <a:p>
            <a:fld id="{AB5B2B68-38B5-4AE2-B61E-F70DB81CFF9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59" tIns="45280" rIns="90559" bIns="452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</p:spPr>
        <p:txBody>
          <a:bodyPr vert="horz" lIns="90559" tIns="45280" rIns="90559" bIns="452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7"/>
            <a:ext cx="2938780" cy="453390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8612837"/>
            <a:ext cx="2938780" cy="453390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r">
              <a:defRPr sz="1200"/>
            </a:lvl1pPr>
          </a:lstStyle>
          <a:p>
            <a:fld id="{1FAF6E6A-D0D0-4BC1-885A-E2F4F532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en-US" dirty="0"/>
              <a:t>[</a:t>
            </a:r>
            <a:r>
              <a:rPr lang="en-US" b="1" dirty="0"/>
              <a:t>Motivation</a:t>
            </a:r>
            <a:r>
              <a:rPr lang="en-US" dirty="0"/>
              <a:t> (1 slide, 0.5 minutes): What is it about the project that interests you, as the creator?]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6E6A-D0D0-4BC1-885A-E2F4F532D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2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B0BF-5CB9-48D9-96AD-104B06F2487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Lab06.Video from OneNote (your choice)</a:t>
            </a:r>
          </a:p>
          <a:p>
            <a:pPr lvl="1"/>
            <a:r>
              <a:rPr lang="en-US" dirty="0" err="1"/>
              <a:t>BlueJ</a:t>
            </a:r>
            <a:r>
              <a:rPr lang="en-US" dirty="0"/>
              <a:t>: Processing.Lab06.Video.BlueJ.zip</a:t>
            </a:r>
          </a:p>
          <a:p>
            <a:pPr lvl="2"/>
            <a:r>
              <a:rPr lang="en-US" dirty="0"/>
              <a:t>Also need VideoAndOpenCVJarsForBlueJ.zip</a:t>
            </a:r>
          </a:p>
          <a:p>
            <a:pPr lvl="3"/>
            <a:r>
              <a:rPr lang="en-US" dirty="0"/>
              <a:t>In </a:t>
            </a:r>
            <a:r>
              <a:rPr lang="en-US" dirty="0" err="1"/>
              <a:t>BlueJ</a:t>
            </a:r>
            <a:r>
              <a:rPr lang="en-US" dirty="0"/>
              <a:t>, add those Jars to the Libraries</a:t>
            </a:r>
          </a:p>
          <a:p>
            <a:pPr lvl="1"/>
            <a:r>
              <a:rPr lang="en-US" dirty="0"/>
              <a:t>Eclipse: Processing.Lab06.Video.Eclipse.zip</a:t>
            </a:r>
          </a:p>
          <a:p>
            <a:r>
              <a:rPr lang="en-US" dirty="0"/>
              <a:t>Download </a:t>
            </a:r>
            <a:r>
              <a:rPr lang="en-US" dirty="0" err="1"/>
              <a:t>HowTo</a:t>
            </a:r>
            <a:r>
              <a:rPr lang="en-US" dirty="0"/>
              <a:t> from OneNote</a:t>
            </a:r>
          </a:p>
          <a:p>
            <a:pPr lvl="1"/>
            <a:r>
              <a:rPr lang="en-US" dirty="0"/>
              <a:t>Follow the steps to get Lab06.Video running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objectives</a:t>
            </a:r>
          </a:p>
          <a:p>
            <a:pPr lvl="1"/>
            <a:r>
              <a:rPr lang="en-US" dirty="0"/>
              <a:t>Reading in video from the camera.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OpenCV</a:t>
            </a:r>
            <a:r>
              <a:rPr lang="en-US" dirty="0"/>
              <a:t> to modify the image.</a:t>
            </a:r>
          </a:p>
        </p:txBody>
      </p:sp>
    </p:spTree>
    <p:extLst>
      <p:ext uri="{BB962C8B-B14F-4D97-AF65-F5344CB8AC3E}">
        <p14:creationId xmlns:p14="http://schemas.microsoft.com/office/powerpoint/2010/main" val="40007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Souce</a:t>
            </a:r>
            <a:r>
              <a:rPr lang="en-US" dirty="0"/>
              <a:t> Computer Vision</a:t>
            </a:r>
          </a:p>
          <a:p>
            <a:r>
              <a:rPr lang="en-US" dirty="0">
                <a:hlinkClick r:id="rId2"/>
              </a:rPr>
              <a:t>http://opencv.org/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209800"/>
            <a:ext cx="52768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#0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52: </a:t>
            </a:r>
            <a:r>
              <a:rPr lang="en-US" dirty="0">
                <a:latin typeface="Consolas" panose="020B0609020204030204" pitchFamily="49" charset="0"/>
              </a:rPr>
              <a:t>String cam = cams[0];</a:t>
            </a:r>
            <a:endParaRPr lang="en-US" dirty="0"/>
          </a:p>
          <a:p>
            <a:r>
              <a:rPr lang="en-US" dirty="0"/>
              <a:t>Pick a different camera number, I think the default one is 1 frame per second.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4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box around face with the antlers.</a:t>
            </a:r>
          </a:p>
          <a:p>
            <a:pPr lvl="1"/>
            <a:r>
              <a:rPr lang="en-US" dirty="0"/>
              <a:t>Hint: look at previous labs for displaying images.</a:t>
            </a:r>
          </a:p>
          <a:p>
            <a:r>
              <a:rPr lang="en-US" dirty="0"/>
              <a:t>Switch from face to contours.</a:t>
            </a:r>
          </a:p>
          <a:p>
            <a:r>
              <a:rPr lang="en-US" dirty="0"/>
              <a:t>Try Eye detection (instead of face)</a:t>
            </a:r>
          </a:p>
          <a:p>
            <a:r>
              <a:rPr lang="en-US" dirty="0"/>
              <a:t>See the other two video manipulations</a:t>
            </a:r>
          </a:p>
        </p:txBody>
      </p:sp>
    </p:spTree>
    <p:extLst>
      <p:ext uri="{BB962C8B-B14F-4D97-AF65-F5344CB8AC3E}">
        <p14:creationId xmlns:p14="http://schemas.microsoft.com/office/powerpoint/2010/main" val="417688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391B6CB16D848B5E4BDF47F4D6168" ma:contentTypeVersion="5" ma:contentTypeDescription="Create a new document." ma:contentTypeScope="" ma:versionID="34c6b04838cc9115ca53b6095ef0acbb">
  <xsd:schema xmlns:xsd="http://www.w3.org/2001/XMLSchema" xmlns:xs="http://www.w3.org/2001/XMLSchema" xmlns:p="http://schemas.microsoft.com/office/2006/metadata/properties" xmlns:ns2="8f8e4ff3-3b3d-4ff0-a687-7493cb4ed716" targetNamespace="http://schemas.microsoft.com/office/2006/metadata/properties" ma:root="true" ma:fieldsID="04725b0d2c55a28d9e5d8721fc3b420c" ns2:_="">
    <xsd:import namespace="8f8e4ff3-3b3d-4ff0-a687-7493cb4ed7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e4ff3-3b3d-4ff0-a687-7493cb4ed7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DD0FA0-76AB-4F2C-B993-A20025A8E7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e4ff3-3b3d-4ff0-a687-7493cb4ed7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CF45C2-49B9-43AB-BFCF-01E6EFB9AA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F9A280-46A8-4C28-B557-59FD125CCE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12950</TotalTime>
  <Words>157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Office Theme</vt:lpstr>
      <vt:lpstr>Lab 6: Video</vt:lpstr>
      <vt:lpstr>OpenCV</vt:lpstr>
      <vt:lpstr>TODO #0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You Arrive…</dc:title>
  <dc:creator>Jeff Ford</dc:creator>
  <cp:lastModifiedBy>Erik Frimodig</cp:lastModifiedBy>
  <cp:revision>162</cp:revision>
  <cp:lastPrinted>2015-05-19T12:34:03Z</cp:lastPrinted>
  <dcterms:created xsi:type="dcterms:W3CDTF">2014-10-01T17:36:59Z</dcterms:created>
  <dcterms:modified xsi:type="dcterms:W3CDTF">2016-05-19T06:43:01Z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0x0101004D0391B6CB16D848B5E4BDF47F4D6168</vt:lpwstr>
  </property>
</Properties>
</file>