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685" y="777815"/>
            <a:ext cx="8915399" cy="2262781"/>
          </a:xfrm>
        </p:spPr>
        <p:txBody>
          <a:bodyPr/>
          <a:lstStyle/>
          <a:p>
            <a:r>
              <a:rPr lang="en-US" dirty="0" err="1"/>
              <a:t>washiato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956" y="3040596"/>
            <a:ext cx="8915399" cy="576747"/>
          </a:xfrm>
        </p:spPr>
        <p:txBody>
          <a:bodyPr/>
          <a:lstStyle/>
          <a:p>
            <a:r>
              <a:rPr lang="en-US" dirty="0"/>
              <a:t>…..because Laundry matters!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1328" y="4928558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Arya </a:t>
            </a:r>
            <a:r>
              <a:rPr lang="en-US" dirty="0" err="1"/>
              <a:t>Banait</a:t>
            </a:r>
            <a:endParaRPr lang="en-US" dirty="0"/>
          </a:p>
          <a:p>
            <a:r>
              <a:rPr lang="en-US" dirty="0"/>
              <a:t>Denny </a:t>
            </a:r>
            <a:r>
              <a:rPr lang="en-US" dirty="0" err="1"/>
              <a:t>Delp</a:t>
            </a:r>
            <a:endParaRPr lang="en-US" dirty="0"/>
          </a:p>
          <a:p>
            <a:r>
              <a:rPr lang="en-US" dirty="0"/>
              <a:t>Eric Fritz</a:t>
            </a:r>
          </a:p>
          <a:p>
            <a:r>
              <a:rPr lang="en-US" dirty="0"/>
              <a:t>Tom </a:t>
            </a:r>
            <a:r>
              <a:rPr lang="en-US" dirty="0" err="1"/>
              <a:t>Owlett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48956" y="3917615"/>
            <a:ext cx="8915399" cy="5767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Bitches be </a:t>
            </a:r>
            <a:r>
              <a:rPr lang="en-US" dirty="0" err="1"/>
              <a:t>trippin</a:t>
            </a:r>
            <a:endParaRPr lang="en-US" dirty="0"/>
          </a:p>
          <a:p>
            <a:pPr algn="ctr"/>
            <a:r>
              <a:rPr lang="en-US" dirty="0"/>
              <a:t>Thursday, 26</a:t>
            </a:r>
            <a:r>
              <a:rPr lang="en-US" baseline="30000" dirty="0"/>
              <a:t>th</a:t>
            </a:r>
            <a:r>
              <a:rPr lang="en-US" dirty="0"/>
              <a:t> May 2016</a:t>
            </a:r>
          </a:p>
        </p:txBody>
      </p:sp>
    </p:spTree>
    <p:extLst>
      <p:ext uri="{BB962C8B-B14F-4D97-AF65-F5344CB8AC3E}">
        <p14:creationId xmlns:p14="http://schemas.microsoft.com/office/powerpoint/2010/main" val="39011556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washiato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washiato</dc:title>
  <dc:creator>Arya</dc:creator>
  <cp:lastModifiedBy>Arya</cp:lastModifiedBy>
  <cp:revision>2</cp:revision>
  <dcterms:created xsi:type="dcterms:W3CDTF">2016-05-20T16:42:48Z</dcterms:created>
  <dcterms:modified xsi:type="dcterms:W3CDTF">2016-05-20T17:15:07Z</dcterms:modified>
</cp:coreProperties>
</file>