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5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50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DECFAC-8AEE-402E-9760-1BF8CDD7555D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007B10-1F5A-4F39-9074-1A73EE3CD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642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</a:t>
            </a:r>
            <a:r>
              <a:rPr lang="en-US" baseline="0" dirty="0"/>
              <a:t> numbers include both coin laundromats and coin operated laundry machines in buildings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07B10-1F5A-4F39-9074-1A73EE3CD50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65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692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3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38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719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97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177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05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641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967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184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455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484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6593" y="878779"/>
            <a:ext cx="8915399" cy="2262781"/>
          </a:xfrm>
        </p:spPr>
        <p:txBody>
          <a:bodyPr/>
          <a:lstStyle/>
          <a:p>
            <a:r>
              <a:rPr lang="en-US" dirty="0" err="1"/>
              <a:t>washiato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6593" y="3195045"/>
            <a:ext cx="8915399" cy="576747"/>
          </a:xfrm>
        </p:spPr>
        <p:txBody>
          <a:bodyPr/>
          <a:lstStyle/>
          <a:p>
            <a:r>
              <a:rPr lang="en-US" dirty="0"/>
              <a:t>…..because Laundry matters!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621328" y="4928558"/>
            <a:ext cx="20013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Arya </a:t>
            </a:r>
            <a:r>
              <a:rPr lang="en-US" dirty="0" err="1"/>
              <a:t>Banait</a:t>
            </a:r>
            <a:endParaRPr lang="en-US" dirty="0"/>
          </a:p>
          <a:p>
            <a:r>
              <a:rPr lang="en-US" dirty="0"/>
              <a:t>Denny </a:t>
            </a:r>
            <a:r>
              <a:rPr lang="en-US" dirty="0" err="1"/>
              <a:t>Delp</a:t>
            </a:r>
            <a:endParaRPr lang="en-US" dirty="0"/>
          </a:p>
          <a:p>
            <a:r>
              <a:rPr lang="en-US" dirty="0"/>
              <a:t>Eric Fritz</a:t>
            </a:r>
          </a:p>
          <a:p>
            <a:r>
              <a:rPr lang="en-US" dirty="0"/>
              <a:t>Tom </a:t>
            </a:r>
            <a:r>
              <a:rPr lang="en-US" dirty="0" err="1"/>
              <a:t>Owlett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155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0374" t="9091" r="16323"/>
          <a:stretch/>
        </p:blipFill>
        <p:spPr>
          <a:xfrm>
            <a:off x="7700111" y="10"/>
            <a:ext cx="7373112" cy="6857989"/>
          </a:xfrm>
          <a:prstGeom prst="rect">
            <a:avLst/>
          </a:prstGeom>
        </p:spPr>
      </p:pic>
      <p:sp>
        <p:nvSpPr>
          <p:cNvPr id="11" name="Freeform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51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52" y="-479"/>
            <a:ext cx="8078052" cy="6858478"/>
          </a:xfrm>
          <a:custGeom>
            <a:avLst/>
            <a:gdLst>
              <a:gd name="connsiteX0" fmla="*/ 0 w 8078052"/>
              <a:gd name="connsiteY0" fmla="*/ 0 h 6858478"/>
              <a:gd name="connsiteX1" fmla="*/ 3829872 w 8078052"/>
              <a:gd name="connsiteY1" fmla="*/ 0 h 6858478"/>
              <a:gd name="connsiteX2" fmla="*/ 4896100 w 8078052"/>
              <a:gd name="connsiteY2" fmla="*/ 0 h 6858478"/>
              <a:gd name="connsiteX3" fmla="*/ 4901677 w 8078052"/>
              <a:gd name="connsiteY3" fmla="*/ 0 h 6858478"/>
              <a:gd name="connsiteX4" fmla="*/ 8078052 w 8078052"/>
              <a:gd name="connsiteY4" fmla="*/ 6858478 h 6858478"/>
              <a:gd name="connsiteX5" fmla="*/ 653497 w 8078052"/>
              <a:gd name="connsiteY5" fmla="*/ 6858478 h 6858478"/>
              <a:gd name="connsiteX6" fmla="*/ 653757 w 8078052"/>
              <a:gd name="connsiteY6" fmla="*/ 6857916 h 6858478"/>
              <a:gd name="connsiteX7" fmla="*/ 0 w 8078052"/>
              <a:gd name="connsiteY7" fmla="*/ 6857916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2" h="6858478">
                <a:moveTo>
                  <a:pt x="0" y="0"/>
                </a:moveTo>
                <a:lnTo>
                  <a:pt x="3829872" y="0"/>
                </a:lnTo>
                <a:lnTo>
                  <a:pt x="4896100" y="0"/>
                </a:lnTo>
                <a:lnTo>
                  <a:pt x="4901677" y="0"/>
                </a:lnTo>
                <a:lnTo>
                  <a:pt x="8078052" y="6858478"/>
                </a:lnTo>
                <a:lnTo>
                  <a:pt x="653497" y="6858478"/>
                </a:lnTo>
                <a:lnTo>
                  <a:pt x="653757" y="6857916"/>
                </a:lnTo>
                <a:lnTo>
                  <a:pt x="0" y="6857916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4559" y="1652661"/>
            <a:ext cx="4948428" cy="177585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dirty="0"/>
              <a:t>Shared Laundry Is a Mess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716280" y="3428760"/>
            <a:ext cx="6267551" cy="3824380"/>
          </a:xfrm>
        </p:spPr>
        <p:txBody>
          <a:bodyPr/>
          <a:lstStyle/>
          <a:p>
            <a:r>
              <a:rPr lang="en-US" dirty="0"/>
              <a:t>Impossible to check idle machines </a:t>
            </a:r>
          </a:p>
          <a:p>
            <a:r>
              <a:rPr lang="en-US" dirty="0"/>
              <a:t>No reminders to move clothing</a:t>
            </a:r>
          </a:p>
          <a:p>
            <a:r>
              <a:rPr lang="en-US" dirty="0"/>
              <a:t>Laundry gets moved soon after cycle completes</a:t>
            </a:r>
          </a:p>
        </p:txBody>
      </p:sp>
    </p:spTree>
    <p:extLst>
      <p:ext uri="{BB962C8B-B14F-4D97-AF65-F5344CB8AC3E}">
        <p14:creationId xmlns:p14="http://schemas.microsoft.com/office/powerpoint/2010/main" val="29118246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Washiato</a:t>
            </a:r>
            <a:r>
              <a:rPr lang="en-US" dirty="0"/>
              <a:t>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233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Coin Laundry is a Big Business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35,000 coin-operated laundries serving an estimated 100 million Americans</a:t>
            </a:r>
          </a:p>
          <a:p>
            <a:r>
              <a:rPr lang="en-US" dirty="0"/>
              <a:t>These laundromats pull in $5B a year in gross revenue</a:t>
            </a:r>
          </a:p>
          <a:p>
            <a:r>
              <a:rPr lang="en-US" dirty="0"/>
              <a:t>Come up with some bullshit sales stuff</a:t>
            </a:r>
          </a:p>
        </p:txBody>
      </p:sp>
    </p:spTree>
    <p:extLst>
      <p:ext uri="{BB962C8B-B14F-4D97-AF65-F5344CB8AC3E}">
        <p14:creationId xmlns:p14="http://schemas.microsoft.com/office/powerpoint/2010/main" val="3617859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Target college campuses and apartment buildings</a:t>
            </a:r>
          </a:p>
          <a:p>
            <a:pPr lvl="1"/>
            <a:r>
              <a:rPr lang="en-US" dirty="0"/>
              <a:t>Improve laundry room efficiency and provide analytics to the building owners</a:t>
            </a:r>
          </a:p>
          <a:p>
            <a:pPr lvl="1"/>
            <a:r>
              <a:rPr lang="en-US" dirty="0"/>
              <a:t>Provide value for building residents. </a:t>
            </a:r>
          </a:p>
          <a:p>
            <a:r>
              <a:rPr lang="en-US" dirty="0"/>
              <a:t>Retrofit means that apartments can provide this amenity for a much lower cost than replacing machines</a:t>
            </a:r>
          </a:p>
        </p:txBody>
      </p:sp>
    </p:spTree>
    <p:extLst>
      <p:ext uri="{BB962C8B-B14F-4D97-AF65-F5344CB8AC3E}">
        <p14:creationId xmlns:p14="http://schemas.microsoft.com/office/powerpoint/2010/main" val="2836678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We’re all Stanford mechatronics wizards</a:t>
            </a:r>
          </a:p>
          <a:p>
            <a:r>
              <a:rPr lang="en-US" dirty="0"/>
              <a:t>If you guys knew half the shit that we know, your fuzzy little heads would explode</a:t>
            </a:r>
          </a:p>
        </p:txBody>
      </p:sp>
    </p:spTree>
    <p:extLst>
      <p:ext uri="{BB962C8B-B14F-4D97-AF65-F5344CB8AC3E}">
        <p14:creationId xmlns:p14="http://schemas.microsoft.com/office/powerpoint/2010/main" val="2378348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 to Market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613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347</TotalTime>
  <Words>148</Words>
  <Application>Microsoft Office PowerPoint</Application>
  <PresentationFormat>Widescreen</PresentationFormat>
  <Paragraphs>26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washiato</vt:lpstr>
      <vt:lpstr>Shared Laundry Is a Mess</vt:lpstr>
      <vt:lpstr>Washiato Demo</vt:lpstr>
      <vt:lpstr>Coin Laundry is a Big Business</vt:lpstr>
      <vt:lpstr>Sales</vt:lpstr>
      <vt:lpstr>Team</vt:lpstr>
      <vt:lpstr>Go to Market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washiato</dc:title>
  <dc:creator>Arya</dc:creator>
  <cp:lastModifiedBy>Tom Owlett</cp:lastModifiedBy>
  <cp:revision>10</cp:revision>
  <dcterms:created xsi:type="dcterms:W3CDTF">2016-05-20T16:42:48Z</dcterms:created>
  <dcterms:modified xsi:type="dcterms:W3CDTF">2016-05-25T05:05:58Z</dcterms:modified>
</cp:coreProperties>
</file>