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5B9BD5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766A-3B72-4D88-9BA8-D886AD3D465D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8869-3019-4D27-B58E-7B4B7AF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8869-3019-4D27-B58E-7B4B7AF4C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8869-3019-4D27-B58E-7B4B7AF4CB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77CA-A7A1-4380-A570-7BE1625326A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Straight Connector 277"/>
          <p:cNvCxnSpPr>
            <a:stCxn id="334" idx="3"/>
            <a:endCxn id="65" idx="2"/>
          </p:cNvCxnSpPr>
          <p:nvPr/>
        </p:nvCxnSpPr>
        <p:spPr>
          <a:xfrm>
            <a:off x="3924021" y="3870976"/>
            <a:ext cx="1136058" cy="3666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/>
          <p:cNvGrpSpPr/>
          <p:nvPr/>
        </p:nvGrpSpPr>
        <p:grpSpPr>
          <a:xfrm>
            <a:off x="4973103" y="3581192"/>
            <a:ext cx="283370" cy="595274"/>
            <a:chOff x="194424" y="4857722"/>
            <a:chExt cx="313933" cy="659477"/>
          </a:xfrm>
        </p:grpSpPr>
        <p:sp>
          <p:nvSpPr>
            <p:cNvPr id="349" name="Rounded Rectangle 348"/>
            <p:cNvSpPr/>
            <p:nvPr/>
          </p:nvSpPr>
          <p:spPr>
            <a:xfrm rot="16200000">
              <a:off x="95851" y="5017591"/>
              <a:ext cx="511079" cy="313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247249" y="4857722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461492" y="1969857"/>
            <a:ext cx="1345961" cy="2748970"/>
            <a:chOff x="5461492" y="1969857"/>
            <a:chExt cx="1345961" cy="2748970"/>
          </a:xfrm>
        </p:grpSpPr>
        <p:sp>
          <p:nvSpPr>
            <p:cNvPr id="25" name="Rectangle 24"/>
            <p:cNvSpPr/>
            <p:nvPr/>
          </p:nvSpPr>
          <p:spPr>
            <a:xfrm>
              <a:off x="5461492" y="1969857"/>
              <a:ext cx="1311034" cy="273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Reg. File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94476" y="2153254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r1in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8196" y="2726892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r2in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1902" y="3887228"/>
              <a:ext cx="577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wDest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79585" y="4441828"/>
              <a:ext cx="513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wDat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7531" y="2168745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r1out</a:t>
              </a:r>
              <a:endParaRPr lang="en-US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247451" y="2771096"/>
              <a:ext cx="529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r2out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1523" y="4431824"/>
              <a:ext cx="585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Reg</a:t>
              </a:r>
              <a:r>
                <a:rPr lang="en-US" sz="1200" dirty="0" smtClean="0"/>
                <a:t>[0]</a:t>
              </a:r>
              <a:endParaRPr lang="en-US" sz="1200" dirty="0"/>
            </a:p>
          </p:txBody>
        </p:sp>
      </p:grpSp>
      <p:cxnSp>
        <p:nvCxnSpPr>
          <p:cNvPr id="34" name="Straight Connector 33"/>
          <p:cNvCxnSpPr>
            <a:stCxn id="165" idx="3"/>
            <a:endCxn id="160" idx="2"/>
          </p:cNvCxnSpPr>
          <p:nvPr/>
        </p:nvCxnSpPr>
        <p:spPr>
          <a:xfrm>
            <a:off x="4141103" y="3000971"/>
            <a:ext cx="1020527" cy="3005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50" idx="0"/>
            <a:endCxn id="146" idx="2"/>
          </p:cNvCxnSpPr>
          <p:nvPr/>
        </p:nvCxnSpPr>
        <p:spPr>
          <a:xfrm flipH="1" flipV="1">
            <a:off x="7752494" y="2797038"/>
            <a:ext cx="224919" cy="74055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335" idx="0"/>
            <a:endCxn id="215" idx="0"/>
          </p:cNvCxnSpPr>
          <p:nvPr/>
        </p:nvCxnSpPr>
        <p:spPr>
          <a:xfrm flipV="1">
            <a:off x="3692473" y="4665460"/>
            <a:ext cx="1333651" cy="89628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4852316" y="4302857"/>
            <a:ext cx="333203" cy="555658"/>
            <a:chOff x="2567251" y="5134612"/>
            <a:chExt cx="333203" cy="708683"/>
          </a:xfrm>
        </p:grpSpPr>
        <p:sp>
          <p:nvSpPr>
            <p:cNvPr id="210" name="Rounded Rectangle 209"/>
            <p:cNvSpPr/>
            <p:nvPr/>
          </p:nvSpPr>
          <p:spPr>
            <a:xfrm rot="16200000">
              <a:off x="2393641" y="5388155"/>
              <a:ext cx="603947" cy="256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576363" y="51346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00</a:t>
              </a:r>
              <a:endParaRPr lang="en-US" sz="1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584342" y="528050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01</a:t>
              </a:r>
              <a:endParaRPr lang="en-US" sz="1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583068" y="5441306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583003" y="559707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cxnSp>
        <p:nvCxnSpPr>
          <p:cNvPr id="319" name="Elbow Connector 318"/>
          <p:cNvCxnSpPr>
            <a:stCxn id="33" idx="3"/>
            <a:endCxn id="230" idx="1"/>
          </p:cNvCxnSpPr>
          <p:nvPr/>
        </p:nvCxnSpPr>
        <p:spPr>
          <a:xfrm>
            <a:off x="3103635" y="2046971"/>
            <a:ext cx="360537" cy="2192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2189333" y="305713"/>
            <a:ext cx="256727" cy="844882"/>
            <a:chOff x="194423" y="4581193"/>
            <a:chExt cx="284416" cy="936006"/>
          </a:xfrm>
        </p:grpSpPr>
        <p:sp>
          <p:nvSpPr>
            <p:cNvPr id="69" name="Rounded Rectangle 68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7429" y="4581193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240336" y="1702124"/>
            <a:ext cx="878063" cy="246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9892" y="1801622"/>
            <a:ext cx="371627" cy="371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3"/>
            <a:endCxn id="205" idx="1"/>
          </p:cNvCxnSpPr>
          <p:nvPr/>
        </p:nvCxnSpPr>
        <p:spPr>
          <a:xfrm>
            <a:off x="1531519" y="1987435"/>
            <a:ext cx="298975" cy="3512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20272" y="2467429"/>
            <a:ext cx="350400" cy="3503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33" idx="3"/>
            <a:endCxn id="10" idx="1"/>
          </p:cNvCxnSpPr>
          <p:nvPr/>
        </p:nvCxnSpPr>
        <p:spPr>
          <a:xfrm>
            <a:off x="3103635" y="2046971"/>
            <a:ext cx="1016637" cy="595657"/>
          </a:xfrm>
          <a:prstGeom prst="bentConnector3">
            <a:avLst>
              <a:gd name="adj1" fmla="val 177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30084" y="769479"/>
            <a:ext cx="1502813" cy="5839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CTRL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5828" y="677913"/>
            <a:ext cx="912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Op: IR[15:12]</a:t>
            </a:r>
          </a:p>
          <a:p>
            <a:r>
              <a:rPr lang="en-US" sz="1050" dirty="0" err="1" smtClean="0"/>
              <a:t>Func</a:t>
            </a:r>
            <a:r>
              <a:rPr lang="en-US" sz="1050" dirty="0" smtClean="0"/>
              <a:t>: IR[5:2]</a:t>
            </a:r>
            <a:endParaRPr lang="en-US" sz="1050" dirty="0"/>
          </a:p>
        </p:txBody>
      </p:sp>
      <p:sp>
        <p:nvSpPr>
          <p:cNvPr id="22" name="Oval 21"/>
          <p:cNvSpPr/>
          <p:nvPr/>
        </p:nvSpPr>
        <p:spPr>
          <a:xfrm>
            <a:off x="6462204" y="100260"/>
            <a:ext cx="1502813" cy="5839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 CTRL</a:t>
            </a:r>
            <a:endParaRPr lang="en-US" dirty="0"/>
          </a:p>
        </p:txBody>
      </p:sp>
      <p:cxnSp>
        <p:nvCxnSpPr>
          <p:cNvPr id="37" name="Elbow Connector 36"/>
          <p:cNvCxnSpPr>
            <a:stCxn id="10" idx="2"/>
            <a:endCxn id="159" idx="1"/>
          </p:cNvCxnSpPr>
          <p:nvPr/>
        </p:nvCxnSpPr>
        <p:spPr>
          <a:xfrm rot="16200000" flipH="1">
            <a:off x="4521932" y="2591367"/>
            <a:ext cx="302665" cy="7555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3"/>
            <a:endCxn id="333" idx="1"/>
          </p:cNvCxnSpPr>
          <p:nvPr/>
        </p:nvCxnSpPr>
        <p:spPr>
          <a:xfrm flipV="1">
            <a:off x="4470672" y="2231483"/>
            <a:ext cx="545553" cy="411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5484" y="2029843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IR[11:9]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843085" y="3295484"/>
            <a:ext cx="403898" cy="3606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80" name="Elbow Connector 79"/>
          <p:cNvCxnSpPr>
            <a:stCxn id="78" idx="3"/>
            <a:endCxn id="351" idx="1"/>
          </p:cNvCxnSpPr>
          <p:nvPr/>
        </p:nvCxnSpPr>
        <p:spPr>
          <a:xfrm>
            <a:off x="4246983" y="3475825"/>
            <a:ext cx="773802" cy="273970"/>
          </a:xfrm>
          <a:prstGeom prst="bentConnector3">
            <a:avLst>
              <a:gd name="adj1" fmla="val 355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0" idx="2"/>
            <a:endCxn id="350" idx="1"/>
          </p:cNvCxnSpPr>
          <p:nvPr/>
        </p:nvCxnSpPr>
        <p:spPr>
          <a:xfrm rot="16200000" flipH="1">
            <a:off x="4055592" y="3057707"/>
            <a:ext cx="1190037" cy="7102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34818" y="3849605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49864" y="5184786"/>
            <a:ext cx="256727" cy="880857"/>
            <a:chOff x="11016982" y="255707"/>
            <a:chExt cx="405348" cy="964781"/>
          </a:xfrm>
        </p:grpSpPr>
        <p:sp>
          <p:nvSpPr>
            <p:cNvPr id="88" name="Rounded Rectangle 87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78674" y="2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2" name="Elbow Connector 91"/>
          <p:cNvCxnSpPr>
            <a:stCxn id="10" idx="2"/>
            <a:endCxn id="90" idx="1"/>
          </p:cNvCxnSpPr>
          <p:nvPr/>
        </p:nvCxnSpPr>
        <p:spPr>
          <a:xfrm rot="16200000" flipH="1">
            <a:off x="3624424" y="3488875"/>
            <a:ext cx="2535561" cy="1193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" idx="2"/>
            <a:endCxn id="89" idx="1"/>
          </p:cNvCxnSpPr>
          <p:nvPr/>
        </p:nvCxnSpPr>
        <p:spPr>
          <a:xfrm rot="16200000" flipH="1">
            <a:off x="3349384" y="3763914"/>
            <a:ext cx="3079213" cy="1187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68068" y="5862000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>
            <a:stCxn id="95" idx="4"/>
            <a:endCxn id="100" idx="3"/>
          </p:cNvCxnSpPr>
          <p:nvPr/>
        </p:nvCxnSpPr>
        <p:spPr>
          <a:xfrm rot="5400000">
            <a:off x="4579801" y="5789825"/>
            <a:ext cx="181053" cy="4655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11116" y="5949255"/>
            <a:ext cx="326430" cy="32775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66701" y="5720706"/>
            <a:ext cx="495144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IR[9:0]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52314" y="5153183"/>
            <a:ext cx="557363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IR[11:0]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57237" y="5693167"/>
            <a:ext cx="804791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Imm.[11:10]</a:t>
            </a:r>
          </a:p>
        </p:txBody>
      </p:sp>
      <p:cxnSp>
        <p:nvCxnSpPr>
          <p:cNvPr id="120" name="Elbow Connector 119"/>
          <p:cNvCxnSpPr>
            <a:stCxn id="73" idx="2"/>
            <a:endCxn id="26" idx="1"/>
          </p:cNvCxnSpPr>
          <p:nvPr/>
        </p:nvCxnSpPr>
        <p:spPr>
          <a:xfrm>
            <a:off x="5258813" y="2109349"/>
            <a:ext cx="235663" cy="182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49" idx="2"/>
            <a:endCxn id="29" idx="1"/>
          </p:cNvCxnSpPr>
          <p:nvPr/>
        </p:nvCxnSpPr>
        <p:spPr>
          <a:xfrm>
            <a:off x="5256473" y="3867182"/>
            <a:ext cx="205429" cy="1585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005703" y="5247391"/>
            <a:ext cx="641575" cy="64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Sign Ext.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Elbow Connector 130"/>
          <p:cNvCxnSpPr>
            <a:stCxn id="88" idx="2"/>
            <a:endCxn id="129" idx="2"/>
          </p:cNvCxnSpPr>
          <p:nvPr/>
        </p:nvCxnSpPr>
        <p:spPr>
          <a:xfrm flipV="1">
            <a:off x="5706591" y="5568179"/>
            <a:ext cx="299112" cy="683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8203614" y="2000642"/>
            <a:ext cx="421431" cy="3763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203614" y="2790247"/>
            <a:ext cx="421431" cy="3763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AiB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98850" y="2188811"/>
            <a:ext cx="825379" cy="825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138" name="Elbow Connector 137"/>
          <p:cNvCxnSpPr>
            <a:stCxn id="134" idx="3"/>
            <a:endCxn id="228" idx="1"/>
          </p:cNvCxnSpPr>
          <p:nvPr/>
        </p:nvCxnSpPr>
        <p:spPr>
          <a:xfrm>
            <a:off x="8625045" y="2188811"/>
            <a:ext cx="388948" cy="132664"/>
          </a:xfrm>
          <a:prstGeom prst="bentConnector3">
            <a:avLst>
              <a:gd name="adj1" fmla="val 63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5" idx="3"/>
            <a:endCxn id="222" idx="1"/>
          </p:cNvCxnSpPr>
          <p:nvPr/>
        </p:nvCxnSpPr>
        <p:spPr>
          <a:xfrm flipV="1">
            <a:off x="8625045" y="2865381"/>
            <a:ext cx="387117" cy="113035"/>
          </a:xfrm>
          <a:prstGeom prst="bentConnector3">
            <a:avLst>
              <a:gd name="adj1" fmla="val 63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2" idx="6"/>
            <a:endCxn id="136" idx="0"/>
          </p:cNvCxnSpPr>
          <p:nvPr/>
        </p:nvCxnSpPr>
        <p:spPr>
          <a:xfrm>
            <a:off x="7965017" y="392258"/>
            <a:ext cx="1446523" cy="17965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7656957" y="2459833"/>
            <a:ext cx="262063" cy="817447"/>
            <a:chOff x="11008556" y="325158"/>
            <a:chExt cx="413774" cy="895330"/>
          </a:xfrm>
        </p:grpSpPr>
        <p:sp>
          <p:nvSpPr>
            <p:cNvPr id="144" name="Rounded Rectangle 143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1008556" y="325158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149" name="Elbow Connector 148"/>
          <p:cNvCxnSpPr>
            <a:stCxn id="129" idx="6"/>
            <a:endCxn id="145" idx="1"/>
          </p:cNvCxnSpPr>
          <p:nvPr/>
        </p:nvCxnSpPr>
        <p:spPr>
          <a:xfrm flipV="1">
            <a:off x="6647278" y="3108678"/>
            <a:ext cx="1047662" cy="2459501"/>
          </a:xfrm>
          <a:prstGeom prst="bentConnector3">
            <a:avLst>
              <a:gd name="adj1" fmla="val 75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44" idx="2"/>
            <a:endCxn id="135" idx="1"/>
          </p:cNvCxnSpPr>
          <p:nvPr/>
        </p:nvCxnSpPr>
        <p:spPr>
          <a:xfrm>
            <a:off x="7919020" y="2848174"/>
            <a:ext cx="284594" cy="130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3"/>
            <a:endCxn id="146" idx="1"/>
          </p:cNvCxnSpPr>
          <p:nvPr/>
        </p:nvCxnSpPr>
        <p:spPr>
          <a:xfrm flipV="1">
            <a:off x="6776763" y="2628436"/>
            <a:ext cx="880194" cy="281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198034" y="2789792"/>
            <a:ext cx="648594" cy="5791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Elbow Connector 165"/>
          <p:cNvCxnSpPr>
            <a:stCxn id="136" idx="3"/>
            <a:endCxn id="164" idx="0"/>
          </p:cNvCxnSpPr>
          <p:nvPr/>
        </p:nvCxnSpPr>
        <p:spPr>
          <a:xfrm>
            <a:off x="9824229" y="2601501"/>
            <a:ext cx="698102" cy="1882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29" idx="6"/>
            <a:endCxn id="215" idx="1"/>
          </p:cNvCxnSpPr>
          <p:nvPr/>
        </p:nvCxnSpPr>
        <p:spPr>
          <a:xfrm flipH="1" flipV="1">
            <a:off x="4868068" y="4761988"/>
            <a:ext cx="1779210" cy="806191"/>
          </a:xfrm>
          <a:prstGeom prst="bentConnector5">
            <a:avLst>
              <a:gd name="adj1" fmla="val -12848"/>
              <a:gd name="adj2" fmla="val 58559"/>
              <a:gd name="adj3" fmla="val 116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4" idx="3"/>
            <a:endCxn id="214" idx="1"/>
          </p:cNvCxnSpPr>
          <p:nvPr/>
        </p:nvCxnSpPr>
        <p:spPr>
          <a:xfrm flipH="1">
            <a:off x="4868133" y="2188811"/>
            <a:ext cx="3756912" cy="2451045"/>
          </a:xfrm>
          <a:prstGeom prst="bentConnector5">
            <a:avLst>
              <a:gd name="adj1" fmla="val -3330"/>
              <a:gd name="adj2" fmla="val 120147"/>
              <a:gd name="adj3" fmla="val 110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64" idx="2"/>
            <a:endCxn id="213" idx="1"/>
          </p:cNvCxnSpPr>
          <p:nvPr/>
        </p:nvCxnSpPr>
        <p:spPr>
          <a:xfrm rot="5400000">
            <a:off x="7123473" y="1114920"/>
            <a:ext cx="1144792" cy="5652924"/>
          </a:xfrm>
          <a:prstGeom prst="bentConnector4">
            <a:avLst>
              <a:gd name="adj1" fmla="val 156273"/>
              <a:gd name="adj2" fmla="val 1084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endCxn id="30" idx="1"/>
          </p:cNvCxnSpPr>
          <p:nvPr/>
        </p:nvCxnSpPr>
        <p:spPr>
          <a:xfrm flipV="1">
            <a:off x="4945238" y="4580328"/>
            <a:ext cx="534347" cy="55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968218" y="5076947"/>
            <a:ext cx="1345947" cy="23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ALUout (R-type/I-type)</a:t>
            </a:r>
            <a:endParaRPr lang="en-US" sz="11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341766" y="4471213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AiA (Copy)</a:t>
            </a:r>
            <a:endParaRPr lang="en-US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389021" y="459252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 </a:t>
            </a:r>
            <a:r>
              <a:rPr lang="en-US" sz="800" dirty="0" err="1" smtClean="0"/>
              <a:t>imm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1510792" y="2044978"/>
            <a:ext cx="479228" cy="236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isZero</a:t>
            </a:r>
            <a:endParaRPr lang="en-US" sz="1100" dirty="0"/>
          </a:p>
        </p:txBody>
      </p:sp>
      <p:sp>
        <p:nvSpPr>
          <p:cNvPr id="265" name="Rectangle 264"/>
          <p:cNvSpPr/>
          <p:nvPr/>
        </p:nvSpPr>
        <p:spPr>
          <a:xfrm>
            <a:off x="2640733" y="953879"/>
            <a:ext cx="379178" cy="37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7" name="Elbow Connector 266"/>
          <p:cNvCxnSpPr>
            <a:stCxn id="5" idx="3"/>
            <a:endCxn id="265" idx="1"/>
          </p:cNvCxnSpPr>
          <p:nvPr/>
        </p:nvCxnSpPr>
        <p:spPr>
          <a:xfrm flipV="1">
            <a:off x="1531519" y="1143468"/>
            <a:ext cx="1109214" cy="8439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1285060" y="510184"/>
            <a:ext cx="275453" cy="26546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270" name="Elbow Connector 269"/>
          <p:cNvCxnSpPr>
            <a:stCxn id="268" idx="3"/>
            <a:endCxn id="71" idx="1"/>
          </p:cNvCxnSpPr>
          <p:nvPr/>
        </p:nvCxnSpPr>
        <p:spPr>
          <a:xfrm flipV="1">
            <a:off x="1560513" y="474316"/>
            <a:ext cx="640560" cy="1686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307" idx="2"/>
            <a:endCxn id="5" idx="1"/>
          </p:cNvCxnSpPr>
          <p:nvPr/>
        </p:nvCxnSpPr>
        <p:spPr>
          <a:xfrm flipH="1">
            <a:off x="1159892" y="587699"/>
            <a:ext cx="3106241" cy="1399736"/>
          </a:xfrm>
          <a:prstGeom prst="bentConnector5">
            <a:avLst>
              <a:gd name="adj1" fmla="val -5119"/>
              <a:gd name="adj2" fmla="val 55759"/>
              <a:gd name="adj3" fmla="val 10735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129" idx="6"/>
            <a:endCxn id="70" idx="1"/>
          </p:cNvCxnSpPr>
          <p:nvPr/>
        </p:nvCxnSpPr>
        <p:spPr>
          <a:xfrm flipH="1" flipV="1">
            <a:off x="2221979" y="981993"/>
            <a:ext cx="4425299" cy="4586186"/>
          </a:xfrm>
          <a:prstGeom prst="bentConnector5">
            <a:avLst>
              <a:gd name="adj1" fmla="val -5166"/>
              <a:gd name="adj2" fmla="val -21739"/>
              <a:gd name="adj3" fmla="val 1134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69" idx="2"/>
            <a:endCxn id="265" idx="0"/>
          </p:cNvCxnSpPr>
          <p:nvPr/>
        </p:nvCxnSpPr>
        <p:spPr>
          <a:xfrm>
            <a:off x="2446061" y="721489"/>
            <a:ext cx="384261" cy="232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1694600" y="68994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SE Imm.</a:t>
            </a:r>
          </a:p>
          <a:p>
            <a:pPr algn="ctr"/>
            <a:r>
              <a:rPr lang="en-US" sz="800" dirty="0" smtClean="0"/>
              <a:t>[15:0]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700991" y="245119"/>
            <a:ext cx="529871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0x0001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212050" y="3969040"/>
            <a:ext cx="256727" cy="819398"/>
            <a:chOff x="194423" y="4609425"/>
            <a:chExt cx="284416" cy="907774"/>
          </a:xfrm>
        </p:grpSpPr>
        <p:sp>
          <p:nvSpPr>
            <p:cNvPr id="303" name="Rounded Rectangle 30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4009406" y="216293"/>
            <a:ext cx="256727" cy="800512"/>
            <a:chOff x="194423" y="4630348"/>
            <a:chExt cx="284416" cy="886851"/>
          </a:xfrm>
        </p:grpSpPr>
        <p:sp>
          <p:nvSpPr>
            <p:cNvPr id="307" name="Rounded Rectangle 30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27151" y="4630348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325" name="Elbow Connector 324"/>
          <p:cNvCxnSpPr>
            <a:stCxn id="265" idx="3"/>
            <a:endCxn id="309" idx="1"/>
          </p:cNvCxnSpPr>
          <p:nvPr/>
        </p:nvCxnSpPr>
        <p:spPr>
          <a:xfrm flipV="1">
            <a:off x="3019911" y="384896"/>
            <a:ext cx="1019037" cy="7585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endCxn id="6" idx="3"/>
          </p:cNvCxnSpPr>
          <p:nvPr/>
        </p:nvCxnSpPr>
        <p:spPr>
          <a:xfrm>
            <a:off x="9735410" y="2290713"/>
            <a:ext cx="505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3344838" y="3732069"/>
            <a:ext cx="579183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wAdrs</a:t>
            </a:r>
            <a:endParaRPr lang="en-US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3435524" y="5561748"/>
            <a:ext cx="513897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wDat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229806" y="1337591"/>
            <a:ext cx="708912" cy="307777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useReg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354454" y="0"/>
            <a:ext cx="452368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jump</a:t>
            </a:r>
            <a:endParaRPr lang="en-US" sz="1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2757781" y="203412"/>
            <a:ext cx="728084" cy="415498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ranch </a:t>
            </a:r>
          </a:p>
          <a:p>
            <a:pPr algn="ctr"/>
            <a:r>
              <a:rPr lang="en-US" sz="1000" dirty="0" smtClean="0"/>
              <a:t>&amp;&amp; </a:t>
            </a:r>
            <a:r>
              <a:rPr lang="en-US" sz="1000" dirty="0" err="1" smtClean="0"/>
              <a:t>isZero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992444" y="1478556"/>
            <a:ext cx="498855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PCwrt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3686396" y="2182946"/>
            <a:ext cx="465192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IRwrt</a:t>
            </a:r>
            <a:endParaRPr lang="en-US" sz="10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250339" y="1623789"/>
            <a:ext cx="437940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</a:t>
            </a:r>
            <a:r>
              <a:rPr lang="en-US" sz="1000" dirty="0" err="1" smtClean="0"/>
              <a:t>wrt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8206815" y="3245549"/>
            <a:ext cx="434734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Bwrt</a:t>
            </a:r>
            <a:endParaRPr lang="en-US" sz="1000" dirty="0"/>
          </a:p>
        </p:txBody>
      </p:sp>
      <p:sp>
        <p:nvSpPr>
          <p:cNvPr id="344" name="TextBox 343"/>
          <p:cNvSpPr txBox="1"/>
          <p:nvPr/>
        </p:nvSpPr>
        <p:spPr>
          <a:xfrm>
            <a:off x="10936596" y="2959886"/>
            <a:ext cx="574196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ALUwrt</a:t>
            </a:r>
            <a:endParaRPr lang="en-US" sz="1000" dirty="0"/>
          </a:p>
        </p:txBody>
      </p:sp>
      <p:sp>
        <p:nvSpPr>
          <p:cNvPr id="345" name="TextBox 344"/>
          <p:cNvSpPr txBox="1"/>
          <p:nvPr/>
        </p:nvSpPr>
        <p:spPr>
          <a:xfrm>
            <a:off x="6133514" y="1613958"/>
            <a:ext cx="580608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RegWrt</a:t>
            </a:r>
            <a:endParaRPr lang="en-US" sz="1000" dirty="0"/>
          </a:p>
        </p:txBody>
      </p:sp>
      <p:sp>
        <p:nvSpPr>
          <p:cNvPr id="346" name="TextBox 345"/>
          <p:cNvSpPr txBox="1"/>
          <p:nvPr/>
        </p:nvSpPr>
        <p:spPr>
          <a:xfrm>
            <a:off x="4761846" y="5490561"/>
            <a:ext cx="505267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ImSlct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9443660" y="1499194"/>
            <a:ext cx="529312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ALUop</a:t>
            </a:r>
            <a:endParaRPr 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804358" y="3537588"/>
            <a:ext cx="346109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ior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612889" y="1908064"/>
            <a:ext cx="490746" cy="27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datO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331811" y="2339169"/>
            <a:ext cx="447511" cy="27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adrs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76226" y="4410690"/>
            <a:ext cx="604653" cy="542072"/>
            <a:chOff x="1616198" y="4848777"/>
            <a:chExt cx="531802" cy="600537"/>
          </a:xfrm>
        </p:grpSpPr>
        <p:sp>
          <p:nvSpPr>
            <p:cNvPr id="169" name="TextBox 168"/>
            <p:cNvSpPr txBox="1"/>
            <p:nvPr/>
          </p:nvSpPr>
          <p:spPr>
            <a:xfrm>
              <a:off x="1616198" y="4848777"/>
              <a:ext cx="531802" cy="289826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memW</a:t>
              </a:r>
              <a:endParaRPr lang="en-US" sz="105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616198" y="5156973"/>
              <a:ext cx="531802" cy="292341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memR</a:t>
              </a:r>
              <a:endParaRPr lang="en-US" sz="1050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4508866" y="487871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PCin</a:t>
            </a:r>
            <a:endParaRPr lang="en-US" sz="1050" dirty="0"/>
          </a:p>
        </p:txBody>
      </p:sp>
      <p:cxnSp>
        <p:nvCxnSpPr>
          <p:cNvPr id="77" name="Elbow Connector 76"/>
          <p:cNvCxnSpPr>
            <a:stCxn id="31" idx="3"/>
            <a:endCxn id="134" idx="1"/>
          </p:cNvCxnSpPr>
          <p:nvPr/>
        </p:nvCxnSpPr>
        <p:spPr>
          <a:xfrm flipV="1">
            <a:off x="6776843" y="2188811"/>
            <a:ext cx="1426771" cy="1184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1817356" y="2170060"/>
            <a:ext cx="256727" cy="819398"/>
            <a:chOff x="194423" y="4609425"/>
            <a:chExt cx="284416" cy="907774"/>
          </a:xfrm>
        </p:grpSpPr>
        <p:sp>
          <p:nvSpPr>
            <p:cNvPr id="203" name="Rounded Rectangle 20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852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82" name="Elbow Connector 81"/>
          <p:cNvCxnSpPr>
            <a:stCxn id="164" idx="2"/>
            <a:endCxn id="204" idx="1"/>
          </p:cNvCxnSpPr>
          <p:nvPr/>
        </p:nvCxnSpPr>
        <p:spPr>
          <a:xfrm rot="5400000" flipH="1">
            <a:off x="5897326" y="-1256019"/>
            <a:ext cx="548130" cy="8701880"/>
          </a:xfrm>
          <a:prstGeom prst="bentConnector4">
            <a:avLst>
              <a:gd name="adj1" fmla="val -591129"/>
              <a:gd name="adj2" fmla="val 106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03" idx="2"/>
            <a:endCxn id="167" idx="1"/>
          </p:cNvCxnSpPr>
          <p:nvPr/>
        </p:nvCxnSpPr>
        <p:spPr>
          <a:xfrm flipV="1">
            <a:off x="2074083" y="2478076"/>
            <a:ext cx="257728" cy="82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3464172" y="4106383"/>
            <a:ext cx="605368" cy="2653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MemO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6" name="Elbow Connector 225"/>
          <p:cNvCxnSpPr>
            <a:stCxn id="230" idx="3"/>
            <a:endCxn id="255" idx="1"/>
          </p:cNvCxnSpPr>
          <p:nvPr/>
        </p:nvCxnSpPr>
        <p:spPr>
          <a:xfrm>
            <a:off x="4069540" y="4239067"/>
            <a:ext cx="791888" cy="1603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375497" y="4516760"/>
            <a:ext cx="697627" cy="261610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memOW</a:t>
            </a:r>
            <a:endParaRPr lang="en-US" sz="1050" dirty="0"/>
          </a:p>
        </p:txBody>
      </p:sp>
      <p:cxnSp>
        <p:nvCxnSpPr>
          <p:cNvPr id="231" name="Elbow Connector 230"/>
          <p:cNvCxnSpPr>
            <a:stCxn id="10" idx="0"/>
            <a:endCxn id="308" idx="1"/>
          </p:cNvCxnSpPr>
          <p:nvPr/>
        </p:nvCxnSpPr>
        <p:spPr>
          <a:xfrm rot="16200000" flipV="1">
            <a:off x="3359149" y="1531106"/>
            <a:ext cx="1619226" cy="253420"/>
          </a:xfrm>
          <a:prstGeom prst="bentConnector4">
            <a:avLst>
              <a:gd name="adj1" fmla="val 44794"/>
              <a:gd name="adj2" fmla="val 190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 rot="16200000">
            <a:off x="3426027" y="1704768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Imm</a:t>
            </a:r>
            <a:r>
              <a:rPr lang="en-US" sz="800" dirty="0" smtClean="0"/>
              <a:t> [11:0]</a:t>
            </a:r>
            <a:endParaRPr lang="en-US" sz="800" dirty="0"/>
          </a:p>
        </p:txBody>
      </p:sp>
      <p:sp>
        <p:nvSpPr>
          <p:cNvPr id="247" name="Oval 246"/>
          <p:cNvSpPr/>
          <p:nvPr/>
        </p:nvSpPr>
        <p:spPr>
          <a:xfrm>
            <a:off x="3786446" y="155381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Elbow Connector 235"/>
          <p:cNvCxnSpPr>
            <a:stCxn id="5" idx="3"/>
            <a:endCxn id="247" idx="2"/>
          </p:cNvCxnSpPr>
          <p:nvPr/>
        </p:nvCxnSpPr>
        <p:spPr>
          <a:xfrm flipV="1">
            <a:off x="1531519" y="1588858"/>
            <a:ext cx="2254927" cy="398577"/>
          </a:xfrm>
          <a:prstGeom prst="bentConnector3">
            <a:avLst>
              <a:gd name="adj1" fmla="val 288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3076140" y="1379243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PC [15:12]</a:t>
            </a:r>
            <a:endParaRPr lang="en-US" sz="1050" dirty="0"/>
          </a:p>
        </p:txBody>
      </p:sp>
      <p:sp>
        <p:nvSpPr>
          <p:cNvPr id="328" name="TextBox 327"/>
          <p:cNvSpPr txBox="1"/>
          <p:nvPr/>
        </p:nvSpPr>
        <p:spPr>
          <a:xfrm>
            <a:off x="340232" y="2323029"/>
            <a:ext cx="91082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memAdrsSlct</a:t>
            </a:r>
            <a:endParaRPr lang="en-US" sz="105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5018411" y="2693820"/>
            <a:ext cx="283370" cy="595274"/>
            <a:chOff x="194424" y="4857722"/>
            <a:chExt cx="313933" cy="659477"/>
          </a:xfrm>
        </p:grpSpPr>
        <p:sp>
          <p:nvSpPr>
            <p:cNvPr id="157" name="Rounded Rectangle 156"/>
            <p:cNvSpPr/>
            <p:nvPr/>
          </p:nvSpPr>
          <p:spPr>
            <a:xfrm rot="16200000">
              <a:off x="95851" y="5017591"/>
              <a:ext cx="511079" cy="313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7249" y="4857722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" name="Elbow Connector 8"/>
          <p:cNvCxnSpPr>
            <a:stCxn id="10" idx="3"/>
          </p:cNvCxnSpPr>
          <p:nvPr/>
        </p:nvCxnSpPr>
        <p:spPr>
          <a:xfrm>
            <a:off x="4470672" y="2642628"/>
            <a:ext cx="569230" cy="220313"/>
          </a:xfrm>
          <a:prstGeom prst="bentConnector3">
            <a:avLst>
              <a:gd name="adj1" fmla="val 48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7" idx="2"/>
            <a:endCxn id="28" idx="1"/>
          </p:cNvCxnSpPr>
          <p:nvPr/>
        </p:nvCxnSpPr>
        <p:spPr>
          <a:xfrm flipV="1">
            <a:off x="5301781" y="2865392"/>
            <a:ext cx="206415" cy="1144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119861" y="2847082"/>
            <a:ext cx="1021242" cy="307777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useFirstReg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229192" y="3652349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wDat</a:t>
            </a:r>
            <a:endParaRPr lang="en-US" sz="1200" dirty="0"/>
          </a:p>
        </p:txBody>
      </p:sp>
      <p:cxnSp>
        <p:nvCxnSpPr>
          <p:cNvPr id="227" name="Elbow Connector 226"/>
          <p:cNvCxnSpPr>
            <a:stCxn id="27" idx="2"/>
            <a:endCxn id="168" idx="1"/>
          </p:cNvCxnSpPr>
          <p:nvPr/>
        </p:nvCxnSpPr>
        <p:spPr>
          <a:xfrm rot="5400000" flipH="1">
            <a:off x="3912853" y="2107188"/>
            <a:ext cx="917974" cy="4285296"/>
          </a:xfrm>
          <a:prstGeom prst="bentConnector4">
            <a:avLst>
              <a:gd name="adj1" fmla="val -24903"/>
              <a:gd name="adj2" fmla="val 1053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487291" y="5104602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655158" y="1946045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78" idx="3"/>
            <a:endCxn id="75" idx="1"/>
          </p:cNvCxnSpPr>
          <p:nvPr/>
        </p:nvCxnSpPr>
        <p:spPr>
          <a:xfrm flipV="1">
            <a:off x="4246983" y="1872114"/>
            <a:ext cx="764472" cy="1603711"/>
          </a:xfrm>
          <a:prstGeom prst="bentConnector3">
            <a:avLst>
              <a:gd name="adj1" fmla="val 35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455774" y="1661267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388991" y="1503340"/>
            <a:ext cx="667170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bneObeq</a:t>
            </a:r>
            <a:endParaRPr lang="en-US" sz="10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0850113" y="1776178"/>
            <a:ext cx="256727" cy="819398"/>
            <a:chOff x="194423" y="4609425"/>
            <a:chExt cx="284416" cy="907774"/>
          </a:xfrm>
        </p:grpSpPr>
        <p:sp>
          <p:nvSpPr>
            <p:cNvPr id="173" name="Rounded Rectangle 17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0213932" y="2199321"/>
            <a:ext cx="236072" cy="18278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6" idx="0"/>
            <a:endCxn id="174" idx="1"/>
          </p:cNvCxnSpPr>
          <p:nvPr/>
        </p:nvCxnSpPr>
        <p:spPr>
          <a:xfrm>
            <a:off x="10423360" y="2290713"/>
            <a:ext cx="459399" cy="136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75" idx="1"/>
          </p:cNvCxnSpPr>
          <p:nvPr/>
        </p:nvCxnSpPr>
        <p:spPr>
          <a:xfrm flipV="1">
            <a:off x="9962087" y="1944781"/>
            <a:ext cx="901164" cy="348737"/>
          </a:xfrm>
          <a:prstGeom prst="bentConnector3">
            <a:avLst>
              <a:gd name="adj1" fmla="val 11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73" idx="2"/>
            <a:endCxn id="264" idx="1"/>
          </p:cNvCxnSpPr>
          <p:nvPr/>
        </p:nvCxnSpPr>
        <p:spPr>
          <a:xfrm flipV="1">
            <a:off x="11106840" y="2163049"/>
            <a:ext cx="403952" cy="3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9935810" y="2260935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337" idx="1"/>
            <a:endCxn id="307" idx="3"/>
          </p:cNvCxnSpPr>
          <p:nvPr/>
        </p:nvCxnSpPr>
        <p:spPr>
          <a:xfrm flipH="1">
            <a:off x="4137770" y="123111"/>
            <a:ext cx="216684" cy="11410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38" idx="1"/>
            <a:endCxn id="69" idx="2"/>
          </p:cNvCxnSpPr>
          <p:nvPr/>
        </p:nvCxnSpPr>
        <p:spPr>
          <a:xfrm flipH="1">
            <a:off x="2446061" y="411161"/>
            <a:ext cx="311720" cy="31032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40" idx="2"/>
            <a:endCxn id="5" idx="0"/>
          </p:cNvCxnSpPr>
          <p:nvPr/>
        </p:nvCxnSpPr>
        <p:spPr>
          <a:xfrm>
            <a:off x="1241872" y="1724777"/>
            <a:ext cx="103834" cy="7684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328" idx="3"/>
            <a:endCxn id="203" idx="0"/>
          </p:cNvCxnSpPr>
          <p:nvPr/>
        </p:nvCxnSpPr>
        <p:spPr>
          <a:xfrm>
            <a:off x="1251059" y="2449987"/>
            <a:ext cx="566297" cy="11036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341" idx="2"/>
            <a:endCxn id="10" idx="0"/>
          </p:cNvCxnSpPr>
          <p:nvPr/>
        </p:nvCxnSpPr>
        <p:spPr>
          <a:xfrm>
            <a:off x="3918992" y="2429167"/>
            <a:ext cx="376480" cy="3826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39" idx="0"/>
            <a:endCxn id="230" idx="2"/>
          </p:cNvCxnSpPr>
          <p:nvPr/>
        </p:nvCxnSpPr>
        <p:spPr>
          <a:xfrm flipV="1">
            <a:off x="3724311" y="4371751"/>
            <a:ext cx="42545" cy="145009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69" idx="0"/>
            <a:endCxn id="4" idx="2"/>
          </p:cNvCxnSpPr>
          <p:nvPr/>
        </p:nvCxnSpPr>
        <p:spPr>
          <a:xfrm flipV="1">
            <a:off x="2578553" y="4164227"/>
            <a:ext cx="100815" cy="24646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342" idx="2"/>
            <a:endCxn id="134" idx="0"/>
          </p:cNvCxnSpPr>
          <p:nvPr/>
        </p:nvCxnSpPr>
        <p:spPr>
          <a:xfrm flipH="1">
            <a:off x="8414330" y="1870010"/>
            <a:ext cx="54979" cy="13063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343" idx="0"/>
            <a:endCxn id="135" idx="2"/>
          </p:cNvCxnSpPr>
          <p:nvPr/>
        </p:nvCxnSpPr>
        <p:spPr>
          <a:xfrm flipH="1" flipV="1">
            <a:off x="8414330" y="3166585"/>
            <a:ext cx="9852" cy="7896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344" idx="1"/>
            <a:endCxn id="164" idx="3"/>
          </p:cNvCxnSpPr>
          <p:nvPr/>
        </p:nvCxnSpPr>
        <p:spPr>
          <a:xfrm flipH="1" flipV="1">
            <a:off x="10846628" y="3079389"/>
            <a:ext cx="89968" cy="360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347" idx="2"/>
            <a:endCxn id="136" idx="0"/>
          </p:cNvCxnSpPr>
          <p:nvPr/>
        </p:nvCxnSpPr>
        <p:spPr>
          <a:xfrm flipH="1">
            <a:off x="9411540" y="1745415"/>
            <a:ext cx="296776" cy="443396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1" idx="2"/>
            <a:endCxn id="173" idx="0"/>
          </p:cNvCxnSpPr>
          <p:nvPr/>
        </p:nvCxnSpPr>
        <p:spPr>
          <a:xfrm>
            <a:off x="10722576" y="1749561"/>
            <a:ext cx="127537" cy="416909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46" idx="3"/>
            <a:endCxn id="88" idx="0"/>
          </p:cNvCxnSpPr>
          <p:nvPr/>
        </p:nvCxnSpPr>
        <p:spPr>
          <a:xfrm>
            <a:off x="5267113" y="5613672"/>
            <a:ext cx="182751" cy="2286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336" idx="2"/>
            <a:endCxn id="73" idx="2"/>
          </p:cNvCxnSpPr>
          <p:nvPr/>
        </p:nvCxnSpPr>
        <p:spPr>
          <a:xfrm flipH="1">
            <a:off x="5258813" y="1645368"/>
            <a:ext cx="325449" cy="46398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345" idx="2"/>
            <a:endCxn id="25" idx="0"/>
          </p:cNvCxnSpPr>
          <p:nvPr/>
        </p:nvCxnSpPr>
        <p:spPr>
          <a:xfrm flipH="1">
            <a:off x="6117009" y="1860179"/>
            <a:ext cx="306809" cy="10967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/>
          <p:cNvGrpSpPr/>
          <p:nvPr/>
        </p:nvGrpSpPr>
        <p:grpSpPr>
          <a:xfrm>
            <a:off x="68287" y="5347930"/>
            <a:ext cx="1173584" cy="1278181"/>
            <a:chOff x="138021" y="5317673"/>
            <a:chExt cx="1300160" cy="1416039"/>
          </a:xfrm>
        </p:grpSpPr>
        <p:sp>
          <p:nvSpPr>
            <p:cNvPr id="289" name="Rectangle 288"/>
            <p:cNvSpPr/>
            <p:nvPr/>
          </p:nvSpPr>
          <p:spPr>
            <a:xfrm>
              <a:off x="138021" y="5317673"/>
              <a:ext cx="1300160" cy="141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232911" y="5421541"/>
              <a:ext cx="1108879" cy="307777"/>
              <a:chOff x="638353" y="4675868"/>
              <a:chExt cx="1108879" cy="307777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241717" y="5735129"/>
              <a:ext cx="1113432" cy="307777"/>
              <a:chOff x="638353" y="4675868"/>
              <a:chExt cx="1113432" cy="307777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251888" y="6045241"/>
              <a:ext cx="965314" cy="307777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298" name="Rectangle 297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261651" y="6347941"/>
              <a:ext cx="1132090" cy="307777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296" name="Rectangle 295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</p:grpSp>
      <p:sp>
        <p:nvSpPr>
          <p:cNvPr id="314" name="TextBox 313"/>
          <p:cNvSpPr txBox="1"/>
          <p:nvPr/>
        </p:nvSpPr>
        <p:spPr>
          <a:xfrm>
            <a:off x="152247" y="4933604"/>
            <a:ext cx="94288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Signal</a:t>
            </a:r>
            <a:endParaRPr lang="en-US" sz="1000" dirty="0"/>
          </a:p>
        </p:txBody>
      </p:sp>
      <p:cxnSp>
        <p:nvCxnSpPr>
          <p:cNvPr id="315" name="Straight Connector 314"/>
          <p:cNvCxnSpPr>
            <a:stCxn id="314" idx="2"/>
            <a:endCxn id="289" idx="0"/>
          </p:cNvCxnSpPr>
          <p:nvPr/>
        </p:nvCxnSpPr>
        <p:spPr>
          <a:xfrm>
            <a:off x="623691" y="5187520"/>
            <a:ext cx="31388" cy="16041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/>
          <p:cNvGrpSpPr/>
          <p:nvPr/>
        </p:nvGrpSpPr>
        <p:grpSpPr>
          <a:xfrm>
            <a:off x="112931" y="2910836"/>
            <a:ext cx="334398" cy="860529"/>
            <a:chOff x="2489579" y="5069820"/>
            <a:chExt cx="334398" cy="860529"/>
          </a:xfrm>
        </p:grpSpPr>
        <p:sp>
          <p:nvSpPr>
            <p:cNvPr id="317" name="Rounded Rectangle 316"/>
            <p:cNvSpPr/>
            <p:nvPr/>
          </p:nvSpPr>
          <p:spPr>
            <a:xfrm rot="16200000">
              <a:off x="2345130" y="5383917"/>
              <a:ext cx="700967" cy="256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503489" y="506982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00</a:t>
              </a:r>
              <a:endParaRPr lang="en-US" sz="1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503489" y="520925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01</a:t>
              </a:r>
              <a:endParaRPr lang="en-US" sz="1000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489579" y="555111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493833" y="568412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9013993" y="2190670"/>
            <a:ext cx="112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</a:t>
            </a:r>
            <a:endParaRPr lang="en-US" sz="1050" dirty="0"/>
          </a:p>
        </p:txBody>
      </p:sp>
      <p:sp>
        <p:nvSpPr>
          <p:cNvPr id="222" name="TextBox 221"/>
          <p:cNvSpPr txBox="1"/>
          <p:nvPr/>
        </p:nvSpPr>
        <p:spPr>
          <a:xfrm>
            <a:off x="9012162" y="2734576"/>
            <a:ext cx="112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</a:t>
            </a:r>
          </a:p>
        </p:txBody>
      </p:sp>
      <p:sp>
        <p:nvSpPr>
          <p:cNvPr id="257" name="Oval 256"/>
          <p:cNvSpPr/>
          <p:nvPr/>
        </p:nvSpPr>
        <p:spPr>
          <a:xfrm>
            <a:off x="6838351" y="5536470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706107" y="260928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4397318" y="4349397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ALUout</a:t>
            </a:r>
            <a:endParaRPr lang="en-US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423562" y="421315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MemO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1764276" y="3581500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Reg</a:t>
            </a:r>
            <a:r>
              <a:rPr lang="en-US" sz="1050" dirty="0" smtClean="0"/>
              <a:t>[0]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195912" y="264262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ALUout</a:t>
            </a:r>
            <a:endParaRPr 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024860" y="4458577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[15:0]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0066408" y="202619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Inverter</a:t>
            </a:r>
            <a:endParaRPr lang="en-US" sz="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7244429" y="2909596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 </a:t>
            </a:r>
            <a:r>
              <a:rPr lang="en-US" sz="800" dirty="0" err="1" smtClean="0"/>
              <a:t>imm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5614269" y="13980"/>
            <a:ext cx="912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Op: IR[15:12]</a:t>
            </a:r>
          </a:p>
          <a:p>
            <a:r>
              <a:rPr lang="en-US" sz="1050" dirty="0" err="1" smtClean="0"/>
              <a:t>Func</a:t>
            </a:r>
            <a:r>
              <a:rPr lang="en-US" sz="1050" dirty="0" smtClean="0"/>
              <a:t>: IR[5:2]</a:t>
            </a:r>
            <a:endParaRPr lang="en-US" sz="1050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8923752" y="1606057"/>
            <a:ext cx="59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ALUop</a:t>
            </a:r>
            <a:endParaRPr lang="en-US" sz="1200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4983580" y="1804811"/>
            <a:ext cx="283370" cy="595274"/>
            <a:chOff x="194424" y="4857722"/>
            <a:chExt cx="313933" cy="659477"/>
          </a:xfrm>
        </p:grpSpPr>
        <p:sp>
          <p:nvSpPr>
            <p:cNvPr id="332" name="Rounded Rectangle 331"/>
            <p:cNvSpPr/>
            <p:nvPr/>
          </p:nvSpPr>
          <p:spPr>
            <a:xfrm rot="16200000">
              <a:off x="95851" y="5017591"/>
              <a:ext cx="511079" cy="313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47249" y="4857722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54" name="TextBox 353"/>
          <p:cNvSpPr txBox="1"/>
          <p:nvPr/>
        </p:nvSpPr>
        <p:spPr>
          <a:xfrm>
            <a:off x="4592260" y="3056629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4472467" y="3567526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Zero[2:0]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698397" y="2572529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IR[11:9]</a:t>
            </a:r>
          </a:p>
        </p:txBody>
      </p:sp>
      <p:sp>
        <p:nvSpPr>
          <p:cNvPr id="359" name="Oval 358"/>
          <p:cNvSpPr/>
          <p:nvPr/>
        </p:nvSpPr>
        <p:spPr>
          <a:xfrm>
            <a:off x="3251310" y="2012535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3251310" y="260928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667661" y="953879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5" name="Elbow Connector 364"/>
          <p:cNvCxnSpPr>
            <a:stCxn id="33" idx="3"/>
            <a:endCxn id="363" idx="7"/>
          </p:cNvCxnSpPr>
          <p:nvPr/>
        </p:nvCxnSpPr>
        <p:spPr>
          <a:xfrm flipV="1">
            <a:off x="3103635" y="964142"/>
            <a:ext cx="1623843" cy="1082829"/>
          </a:xfrm>
          <a:prstGeom prst="bentConnector4">
            <a:avLst>
              <a:gd name="adj1" fmla="val 84813"/>
              <a:gd name="adj2" fmla="val 981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63" idx="0"/>
            <a:endCxn id="22" idx="2"/>
          </p:cNvCxnSpPr>
          <p:nvPr/>
        </p:nvCxnSpPr>
        <p:spPr>
          <a:xfrm rot="5400000" flipH="1" flipV="1">
            <a:off x="5301642" y="-206682"/>
            <a:ext cx="561621" cy="17595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Elbow Connector 371"/>
          <p:cNvCxnSpPr>
            <a:stCxn id="363" idx="6"/>
            <a:endCxn id="14" idx="2"/>
          </p:cNvCxnSpPr>
          <p:nvPr/>
        </p:nvCxnSpPr>
        <p:spPr>
          <a:xfrm>
            <a:off x="4737741" y="988919"/>
            <a:ext cx="1692343" cy="725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03450" y="296279"/>
            <a:ext cx="1222487" cy="9541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TODO</a:t>
            </a:r>
          </a:p>
          <a:p>
            <a:r>
              <a:rPr lang="en-US" sz="1400" dirty="0" smtClean="0"/>
              <a:t>Implement </a:t>
            </a:r>
            <a:r>
              <a:rPr lang="en-US" sz="1400" dirty="0" err="1" smtClean="0"/>
              <a:t>func</a:t>
            </a:r>
            <a:r>
              <a:rPr lang="en-US" sz="1400" dirty="0" smtClean="0"/>
              <a:t> code moved to end</a:t>
            </a:r>
            <a:endParaRPr lang="en-US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07033" y="5347043"/>
            <a:ext cx="1173584" cy="1278181"/>
            <a:chOff x="138021" y="5317673"/>
            <a:chExt cx="1300160" cy="1416039"/>
          </a:xfrm>
        </p:grpSpPr>
        <p:sp>
          <p:nvSpPr>
            <p:cNvPr id="112" name="Rectangle 111"/>
            <p:cNvSpPr/>
            <p:nvPr/>
          </p:nvSpPr>
          <p:spPr>
            <a:xfrm>
              <a:off x="138021" y="5317673"/>
              <a:ext cx="1300160" cy="141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32911" y="5421541"/>
              <a:ext cx="1108879" cy="307777"/>
              <a:chOff x="638353" y="4675868"/>
              <a:chExt cx="1108879" cy="307777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241717" y="5735129"/>
              <a:ext cx="1113432" cy="307777"/>
              <a:chOff x="638353" y="4675868"/>
              <a:chExt cx="1113432" cy="307777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251888" y="6045241"/>
              <a:ext cx="965314" cy="307777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61651" y="6347941"/>
              <a:ext cx="1132090" cy="307777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152247" y="4933604"/>
            <a:ext cx="94288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Signal</a:t>
            </a:r>
            <a:endParaRPr lang="en-US" sz="1000" dirty="0"/>
          </a:p>
        </p:txBody>
      </p:sp>
      <p:cxnSp>
        <p:nvCxnSpPr>
          <p:cNvPr id="126" name="Straight Connector 125"/>
          <p:cNvCxnSpPr>
            <a:stCxn id="125" idx="2"/>
            <a:endCxn id="112" idx="0"/>
          </p:cNvCxnSpPr>
          <p:nvPr/>
        </p:nvCxnSpPr>
        <p:spPr>
          <a:xfrm>
            <a:off x="623691" y="5187520"/>
            <a:ext cx="170134" cy="15952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3" idx="1"/>
            <a:endCxn id="49" idx="2"/>
          </p:cNvCxnSpPr>
          <p:nvPr/>
        </p:nvCxnSpPr>
        <p:spPr>
          <a:xfrm flipH="1">
            <a:off x="8975276" y="264563"/>
            <a:ext cx="555745" cy="60792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4" idx="1"/>
            <a:endCxn id="8" idx="2"/>
          </p:cNvCxnSpPr>
          <p:nvPr/>
        </p:nvCxnSpPr>
        <p:spPr>
          <a:xfrm flipH="1">
            <a:off x="4493073" y="393387"/>
            <a:ext cx="541008" cy="248066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57" idx="3"/>
            <a:endCxn id="68" idx="1"/>
          </p:cNvCxnSpPr>
          <p:nvPr/>
        </p:nvCxnSpPr>
        <p:spPr>
          <a:xfrm>
            <a:off x="6936451" y="3161041"/>
            <a:ext cx="1008497" cy="31242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328179" y="123140"/>
            <a:ext cx="394612" cy="1298657"/>
            <a:chOff x="194423" y="4581193"/>
            <a:chExt cx="284416" cy="936006"/>
          </a:xfrm>
        </p:grpSpPr>
        <p:sp>
          <p:nvSpPr>
            <p:cNvPr id="6" name="Rounded Rectangle 5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7429" y="4581193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65662" y="2750758"/>
            <a:ext cx="820567" cy="8205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11" idx="3"/>
            <a:endCxn id="66" idx="1"/>
          </p:cNvCxnSpPr>
          <p:nvPr/>
        </p:nvCxnSpPr>
        <p:spPr>
          <a:xfrm>
            <a:off x="4086229" y="3161040"/>
            <a:ext cx="926871" cy="4552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28430" y="3689363"/>
            <a:ext cx="788598" cy="7885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38424" y="1030524"/>
            <a:ext cx="1058860" cy="1058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+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11" idx="3"/>
            <a:endCxn id="156" idx="1"/>
          </p:cNvCxnSpPr>
          <p:nvPr/>
        </p:nvCxnSpPr>
        <p:spPr>
          <a:xfrm flipV="1">
            <a:off x="4086229" y="1879368"/>
            <a:ext cx="1454747" cy="1281672"/>
          </a:xfrm>
          <a:prstGeom prst="bentConnector3">
            <a:avLst>
              <a:gd name="adj1" fmla="val 32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96598" y="307118"/>
            <a:ext cx="423395" cy="40804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37" name="Elbow Connector 36"/>
          <p:cNvCxnSpPr>
            <a:stCxn id="36" idx="3"/>
            <a:endCxn id="8" idx="1"/>
          </p:cNvCxnSpPr>
          <p:nvPr/>
        </p:nvCxnSpPr>
        <p:spPr>
          <a:xfrm flipV="1">
            <a:off x="3319993" y="382297"/>
            <a:ext cx="1026232" cy="128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7" idx="2"/>
            <a:endCxn id="11" idx="1"/>
          </p:cNvCxnSpPr>
          <p:nvPr/>
        </p:nvCxnSpPr>
        <p:spPr>
          <a:xfrm flipH="1">
            <a:off x="3265662" y="925056"/>
            <a:ext cx="5911970" cy="2235984"/>
          </a:xfrm>
          <a:prstGeom prst="bentConnector5">
            <a:avLst>
              <a:gd name="adj1" fmla="val -3867"/>
              <a:gd name="adj2" fmla="val 55670"/>
              <a:gd name="adj3" fmla="val 103867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2"/>
            <a:endCxn id="157" idx="1"/>
          </p:cNvCxnSpPr>
          <p:nvPr/>
        </p:nvCxnSpPr>
        <p:spPr>
          <a:xfrm>
            <a:off x="4722791" y="762224"/>
            <a:ext cx="818185" cy="5330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5667" y="1341258"/>
            <a:ext cx="1223599" cy="28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SE </a:t>
            </a:r>
            <a:r>
              <a:rPr lang="en-US" sz="1050" dirty="0" err="1" smtClean="0"/>
              <a:t>Imm</a:t>
            </a:r>
            <a:r>
              <a:rPr lang="en-US" sz="1050" dirty="0" smtClean="0"/>
              <a:t>. [15:0]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783020" y="354174"/>
            <a:ext cx="394612" cy="1230456"/>
            <a:chOff x="194423" y="4630348"/>
            <a:chExt cx="284416" cy="886851"/>
          </a:xfrm>
        </p:grpSpPr>
        <p:sp>
          <p:nvSpPr>
            <p:cNvPr id="47" name="Rounded Rectangle 4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7151" y="4630348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50" name="Elbow Connector 49"/>
          <p:cNvCxnSpPr>
            <a:stCxn id="34" idx="3"/>
            <a:endCxn id="49" idx="1"/>
          </p:cNvCxnSpPr>
          <p:nvPr/>
        </p:nvCxnSpPr>
        <p:spPr>
          <a:xfrm flipV="1">
            <a:off x="6597284" y="613331"/>
            <a:ext cx="2231144" cy="94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31021" y="75332"/>
            <a:ext cx="695329" cy="37846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jump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034081" y="74059"/>
            <a:ext cx="1119128" cy="63865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ranch </a:t>
            </a:r>
          </a:p>
          <a:p>
            <a:pPr algn="ctr"/>
            <a:r>
              <a:rPr lang="en-US" sz="1000" dirty="0" smtClean="0"/>
              <a:t>&amp;&amp; </a:t>
            </a:r>
            <a:r>
              <a:rPr lang="en-US" sz="1000" dirty="0" err="1" smtClean="0"/>
              <a:t>isZero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27897" y="2358104"/>
            <a:ext cx="766783" cy="37846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PCwrt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124" y="4694703"/>
            <a:ext cx="715041" cy="37846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IRwrt</a:t>
            </a:r>
            <a:endParaRPr lang="en-US" sz="1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372841" y="4718583"/>
            <a:ext cx="929404" cy="817896"/>
            <a:chOff x="1616198" y="4848777"/>
            <a:chExt cx="531802" cy="589498"/>
          </a:xfrm>
        </p:grpSpPr>
        <p:sp>
          <p:nvSpPr>
            <p:cNvPr id="60" name="TextBox 59"/>
            <p:cNvSpPr txBox="1"/>
            <p:nvPr/>
          </p:nvSpPr>
          <p:spPr>
            <a:xfrm>
              <a:off x="1616198" y="4848777"/>
              <a:ext cx="531802" cy="289826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memW</a:t>
              </a:r>
              <a:endParaRPr 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6198" y="5156973"/>
              <a:ext cx="523709" cy="281302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memR</a:t>
              </a:r>
              <a:endParaRPr lang="en-US" sz="105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92906" y="3357088"/>
            <a:ext cx="394612" cy="1259485"/>
            <a:chOff x="194423" y="4609425"/>
            <a:chExt cx="284416" cy="907774"/>
          </a:xfrm>
        </p:grpSpPr>
        <p:sp>
          <p:nvSpPr>
            <p:cNvPr id="64" name="Rounded Rectangle 63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7852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7944948" y="5829163"/>
            <a:ext cx="930502" cy="9123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MemO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36460" y="4830375"/>
            <a:ext cx="1072313" cy="402118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memOW</a:t>
            </a:r>
            <a:endParaRPr lang="en-US" sz="1050" dirty="0"/>
          </a:p>
        </p:txBody>
      </p:sp>
      <p:cxnSp>
        <p:nvCxnSpPr>
          <p:cNvPr id="71" name="Elbow Connector 70"/>
          <p:cNvCxnSpPr>
            <a:stCxn id="13" idx="3"/>
            <a:endCxn id="48" idx="1"/>
          </p:cNvCxnSpPr>
          <p:nvPr/>
        </p:nvCxnSpPr>
        <p:spPr>
          <a:xfrm flipH="1" flipV="1">
            <a:off x="8833200" y="1325474"/>
            <a:ext cx="783828" cy="2758186"/>
          </a:xfrm>
          <a:prstGeom prst="bentConnector5">
            <a:avLst>
              <a:gd name="adj1" fmla="val -32644"/>
              <a:gd name="adj2" fmla="val 52450"/>
              <a:gd name="adj3" fmla="val 132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05500" y="2838291"/>
            <a:ext cx="725239" cy="28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 [11:0]</a:t>
            </a:r>
            <a:endParaRPr lang="en-US" sz="1050" dirty="0"/>
          </a:p>
        </p:txBody>
      </p:sp>
      <p:sp>
        <p:nvSpPr>
          <p:cNvPr id="73" name="Oval 72"/>
          <p:cNvSpPr/>
          <p:nvPr/>
        </p:nvSpPr>
        <p:spPr>
          <a:xfrm>
            <a:off x="8532081" y="2410065"/>
            <a:ext cx="107719" cy="107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>
            <a:stCxn id="11" idx="3"/>
            <a:endCxn id="73" idx="2"/>
          </p:cNvCxnSpPr>
          <p:nvPr/>
        </p:nvCxnSpPr>
        <p:spPr>
          <a:xfrm flipV="1">
            <a:off x="4086229" y="2463925"/>
            <a:ext cx="4445852" cy="6971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34081" y="2223040"/>
            <a:ext cx="1153623" cy="390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PC [15:12]</a:t>
            </a:r>
            <a:endParaRPr 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2433058" y="3693369"/>
            <a:ext cx="1400019" cy="39029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memAdrsSlct</a:t>
            </a:r>
            <a:endParaRPr lang="en-US" sz="105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5631953" y="2699860"/>
            <a:ext cx="1349659" cy="3805673"/>
            <a:chOff x="5168069" y="2680580"/>
            <a:chExt cx="1349659" cy="3805673"/>
          </a:xfrm>
        </p:grpSpPr>
        <p:sp>
          <p:nvSpPr>
            <p:cNvPr id="10" name="Rectangle 9"/>
            <p:cNvSpPr/>
            <p:nvPr/>
          </p:nvSpPr>
          <p:spPr>
            <a:xfrm>
              <a:off x="5168069" y="2680580"/>
              <a:ext cx="1349659" cy="3805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Mem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28892" y="2987872"/>
              <a:ext cx="543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datO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08674" y="3659774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adrs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09561" y="5678244"/>
              <a:ext cx="569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wDat</a:t>
              </a:r>
              <a:endParaRPr lang="en-US" sz="1400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4501526" y="3115308"/>
            <a:ext cx="107719" cy="107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55" idx="2"/>
            <a:endCxn id="11" idx="0"/>
          </p:cNvCxnSpPr>
          <p:nvPr/>
        </p:nvCxnSpPr>
        <p:spPr>
          <a:xfrm flipH="1">
            <a:off x="3675946" y="2736567"/>
            <a:ext cx="135343" cy="1419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3"/>
            <a:endCxn id="64" idx="0"/>
          </p:cNvCxnSpPr>
          <p:nvPr/>
        </p:nvCxnSpPr>
        <p:spPr>
          <a:xfrm>
            <a:off x="3833077" y="3888515"/>
            <a:ext cx="1159830" cy="6848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6" idx="0"/>
            <a:endCxn id="13" idx="2"/>
          </p:cNvCxnSpPr>
          <p:nvPr/>
        </p:nvCxnSpPr>
        <p:spPr>
          <a:xfrm flipH="1" flipV="1">
            <a:off x="9222729" y="4477959"/>
            <a:ext cx="256916" cy="21674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0" idx="2"/>
            <a:endCxn id="68" idx="0"/>
          </p:cNvCxnSpPr>
          <p:nvPr/>
        </p:nvCxnSpPr>
        <p:spPr>
          <a:xfrm>
            <a:off x="8272617" y="5232493"/>
            <a:ext cx="137582" cy="59667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0" idx="3"/>
            <a:endCxn id="10" idx="1"/>
          </p:cNvCxnSpPr>
          <p:nvPr/>
        </p:nvCxnSpPr>
        <p:spPr>
          <a:xfrm flipV="1">
            <a:off x="5302245" y="4602697"/>
            <a:ext cx="329708" cy="31694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43" idx="0"/>
            <a:endCxn id="7" idx="1"/>
          </p:cNvCxnSpPr>
          <p:nvPr/>
        </p:nvCxnSpPr>
        <p:spPr>
          <a:xfrm rot="5400000" flipH="1" flipV="1">
            <a:off x="1324627" y="2129025"/>
            <a:ext cx="4020115" cy="20873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1617622" y="5182756"/>
            <a:ext cx="1346778" cy="1346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 immediate</a:t>
            </a:r>
            <a:endParaRPr 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540976" y="1724344"/>
            <a:ext cx="423804" cy="310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in2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540976" y="1140215"/>
            <a:ext cx="423804" cy="310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in1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64" idx="2"/>
            <a:endCxn id="58" idx="1"/>
          </p:cNvCxnSpPr>
          <p:nvPr/>
        </p:nvCxnSpPr>
        <p:spPr>
          <a:xfrm flipV="1">
            <a:off x="5387519" y="3832943"/>
            <a:ext cx="385039" cy="1240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7" idx="3"/>
            <a:endCxn id="13" idx="1"/>
          </p:cNvCxnSpPr>
          <p:nvPr/>
        </p:nvCxnSpPr>
        <p:spPr>
          <a:xfrm>
            <a:off x="6936451" y="3161041"/>
            <a:ext cx="1891979" cy="9226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11262750" y="4095338"/>
            <a:ext cx="788598" cy="7885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ALUout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Elbow Connector 203"/>
          <p:cNvCxnSpPr>
            <a:stCxn id="202" idx="2"/>
            <a:endCxn id="65" idx="1"/>
          </p:cNvCxnSpPr>
          <p:nvPr/>
        </p:nvCxnSpPr>
        <p:spPr>
          <a:xfrm rot="5400000" flipH="1">
            <a:off x="8064098" y="1290984"/>
            <a:ext cx="526517" cy="6659385"/>
          </a:xfrm>
          <a:prstGeom prst="bentConnector4">
            <a:avLst>
              <a:gd name="adj1" fmla="val -364174"/>
              <a:gd name="adj2" fmla="val 1125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>
            <a:stCxn id="69" idx="2"/>
            <a:endCxn id="20" idx="2"/>
          </p:cNvCxnSpPr>
          <p:nvPr/>
        </p:nvCxnSpPr>
        <p:spPr>
          <a:xfrm flipH="1">
            <a:off x="3544768" y="3080977"/>
            <a:ext cx="370808" cy="431606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8" idx="0"/>
            <a:endCxn id="52" idx="0"/>
          </p:cNvCxnSpPr>
          <p:nvPr/>
        </p:nvCxnSpPr>
        <p:spPr>
          <a:xfrm flipH="1" flipV="1">
            <a:off x="7400970" y="2292331"/>
            <a:ext cx="162141" cy="78881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2"/>
            <a:endCxn id="24" idx="2"/>
          </p:cNvCxnSpPr>
          <p:nvPr/>
        </p:nvCxnSpPr>
        <p:spPr>
          <a:xfrm flipH="1">
            <a:off x="3830940" y="414348"/>
            <a:ext cx="453693" cy="68150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2" idx="1"/>
            <a:endCxn id="89" idx="2"/>
          </p:cNvCxnSpPr>
          <p:nvPr/>
        </p:nvCxnSpPr>
        <p:spPr>
          <a:xfrm flipH="1">
            <a:off x="3857671" y="1856469"/>
            <a:ext cx="384146" cy="25868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18237" y="1663536"/>
            <a:ext cx="466162" cy="4661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2556" y="1001580"/>
            <a:ext cx="2517251" cy="393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File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16445" y="1247606"/>
            <a:ext cx="668350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4987" y="1997298"/>
            <a:ext cx="668350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1247" y="3551480"/>
            <a:ext cx="927066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7764" y="4291009"/>
            <a:ext cx="814031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093" y="1264410"/>
            <a:ext cx="843523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r1out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88" idx="1"/>
          </p:cNvCxnSpPr>
          <p:nvPr/>
        </p:nvCxnSpPr>
        <p:spPr>
          <a:xfrm>
            <a:off x="2984399" y="1896615"/>
            <a:ext cx="772126" cy="635735"/>
          </a:xfrm>
          <a:prstGeom prst="bentConnector3">
            <a:avLst>
              <a:gd name="adj1" fmla="val 18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23" idx="1"/>
          </p:cNvCxnSpPr>
          <p:nvPr/>
        </p:nvCxnSpPr>
        <p:spPr>
          <a:xfrm flipV="1">
            <a:off x="2984399" y="1533722"/>
            <a:ext cx="750409" cy="362893"/>
          </a:xfrm>
          <a:prstGeom prst="bentConnector3">
            <a:avLst>
              <a:gd name="adj1" fmla="val 350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2996" y="1324043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IR[11:9]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440" y="2102037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17669" y="3063975"/>
            <a:ext cx="350860" cy="1086445"/>
            <a:chOff x="11005920" y="326034"/>
            <a:chExt cx="416408" cy="894454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0835778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05920" y="32603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91377" y="647241"/>
            <a:ext cx="341542" cy="1110785"/>
            <a:chOff x="11016982" y="305994"/>
            <a:chExt cx="405348" cy="914494"/>
          </a:xfrm>
        </p:grpSpPr>
        <p:sp>
          <p:nvSpPr>
            <p:cNvPr id="22" name="Rounded Rectangle 21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31774" y="30599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691218" y="2754312"/>
            <a:ext cx="537334" cy="479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2228552" y="2994232"/>
            <a:ext cx="1189117" cy="294047"/>
          </a:xfrm>
          <a:prstGeom prst="bentConnector3">
            <a:avLst>
              <a:gd name="adj1" fmla="val 1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19" idx="1"/>
          </p:cNvCxnSpPr>
          <p:nvPr/>
        </p:nvCxnSpPr>
        <p:spPr>
          <a:xfrm rot="16200000" flipH="1">
            <a:off x="2212660" y="2668353"/>
            <a:ext cx="1796420" cy="719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5616" y="3707717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287088" y="5278629"/>
            <a:ext cx="341542" cy="1171867"/>
            <a:chOff x="11016982" y="255707"/>
            <a:chExt cx="405348" cy="964781"/>
          </a:xfrm>
        </p:grpSpPr>
        <p:sp>
          <p:nvSpPr>
            <p:cNvPr id="30" name="Rounded Rectangle 29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78674" y="2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33" name="Elbow Connector 32"/>
          <p:cNvCxnSpPr>
            <a:stCxn id="5" idx="2"/>
            <a:endCxn id="32" idx="1"/>
          </p:cNvCxnSpPr>
          <p:nvPr/>
        </p:nvCxnSpPr>
        <p:spPr>
          <a:xfrm rot="16200000" flipH="1">
            <a:off x="1858575" y="3022438"/>
            <a:ext cx="3373237" cy="1587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31" idx="1"/>
          </p:cNvCxnSpPr>
          <p:nvPr/>
        </p:nvCxnSpPr>
        <p:spPr>
          <a:xfrm rot="16200000" flipH="1">
            <a:off x="1492670" y="3388342"/>
            <a:ext cx="4096496" cy="1579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0309" y="6182259"/>
            <a:ext cx="93232" cy="932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35" idx="4"/>
            <a:endCxn id="37" idx="3"/>
          </p:cNvCxnSpPr>
          <p:nvPr/>
        </p:nvCxnSpPr>
        <p:spPr>
          <a:xfrm rot="5400000">
            <a:off x="2964537" y="6251284"/>
            <a:ext cx="238183" cy="2865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06056" y="6295656"/>
            <a:ext cx="434273" cy="43603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2597" y="603313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IR[9:0]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3712" y="5438079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IR[11:0]</a:t>
            </a:r>
          </a:p>
        </p:txBody>
      </p:sp>
      <p:cxnSp>
        <p:nvCxnSpPr>
          <p:cNvPr id="41" name="Elbow Connector 40"/>
          <p:cNvCxnSpPr>
            <a:stCxn id="22" idx="2"/>
            <a:endCxn id="8" idx="1"/>
          </p:cNvCxnSpPr>
          <p:nvPr/>
        </p:nvCxnSpPr>
        <p:spPr>
          <a:xfrm>
            <a:off x="4032919" y="1187158"/>
            <a:ext cx="383526" cy="2822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2"/>
            <a:endCxn id="10" idx="1"/>
          </p:cNvCxnSpPr>
          <p:nvPr/>
        </p:nvCxnSpPr>
        <p:spPr>
          <a:xfrm>
            <a:off x="3768544" y="3579549"/>
            <a:ext cx="662703" cy="193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26560" y="5361917"/>
            <a:ext cx="853533" cy="853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Sign Ext.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4" name="Elbow Connector 43"/>
          <p:cNvCxnSpPr>
            <a:stCxn id="30" idx="2"/>
            <a:endCxn id="43" idx="2"/>
          </p:cNvCxnSpPr>
          <p:nvPr/>
        </p:nvCxnSpPr>
        <p:spPr>
          <a:xfrm flipV="1">
            <a:off x="4628630" y="5788684"/>
            <a:ext cx="397930" cy="909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50597" y="1042536"/>
            <a:ext cx="560660" cy="5006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50597" y="2093003"/>
            <a:ext cx="560660" cy="5006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AiB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08556" y="1292870"/>
            <a:ext cx="1098060" cy="10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48" name="Elbow Connector 47"/>
          <p:cNvCxnSpPr>
            <a:stCxn id="45" idx="3"/>
            <a:endCxn id="207" idx="1"/>
          </p:cNvCxnSpPr>
          <p:nvPr/>
        </p:nvCxnSpPr>
        <p:spPr>
          <a:xfrm>
            <a:off x="8511257" y="1292871"/>
            <a:ext cx="498182" cy="1903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6" idx="3"/>
            <a:endCxn id="208" idx="1"/>
          </p:cNvCxnSpPr>
          <p:nvPr/>
        </p:nvCxnSpPr>
        <p:spPr>
          <a:xfrm flipV="1">
            <a:off x="8511257" y="2211109"/>
            <a:ext cx="486277" cy="132229"/>
          </a:xfrm>
          <a:prstGeom prst="bentConnector3">
            <a:avLst>
              <a:gd name="adj1" fmla="val 26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223340" y="1653430"/>
            <a:ext cx="348641" cy="1087508"/>
            <a:chOff x="11008556" y="325158"/>
            <a:chExt cx="413774" cy="895330"/>
          </a:xfrm>
        </p:grpSpPr>
        <p:sp>
          <p:nvSpPr>
            <p:cNvPr id="51" name="Rounded Rectangle 50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8556" y="325158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54" name="Elbow Connector 53"/>
          <p:cNvCxnSpPr>
            <a:stCxn id="43" idx="6"/>
            <a:endCxn id="52" idx="1"/>
          </p:cNvCxnSpPr>
          <p:nvPr/>
        </p:nvCxnSpPr>
        <p:spPr>
          <a:xfrm flipV="1">
            <a:off x="5880093" y="2516635"/>
            <a:ext cx="1393779" cy="3272049"/>
          </a:xfrm>
          <a:prstGeom prst="bentConnector3">
            <a:avLst>
              <a:gd name="adj1" fmla="val 75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2"/>
            <a:endCxn id="46" idx="1"/>
          </p:cNvCxnSpPr>
          <p:nvPr/>
        </p:nvCxnSpPr>
        <p:spPr>
          <a:xfrm>
            <a:off x="7571981" y="2170068"/>
            <a:ext cx="378616" cy="173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85928" y="1951723"/>
            <a:ext cx="843523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r2out</a:t>
            </a:r>
            <a:endParaRPr lang="en-US" dirty="0"/>
          </a:p>
        </p:txBody>
      </p:sp>
      <p:cxnSp>
        <p:nvCxnSpPr>
          <p:cNvPr id="57" name="Elbow Connector 56"/>
          <p:cNvCxnSpPr>
            <a:stCxn id="56" idx="3"/>
            <a:endCxn id="53" idx="1"/>
          </p:cNvCxnSpPr>
          <p:nvPr/>
        </p:nvCxnSpPr>
        <p:spPr>
          <a:xfrm flipV="1">
            <a:off x="6729451" y="1877735"/>
            <a:ext cx="493890" cy="2957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03915" y="2092398"/>
            <a:ext cx="862871" cy="77054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47" idx="3"/>
            <a:endCxn id="58" idx="0"/>
          </p:cNvCxnSpPr>
          <p:nvPr/>
        </p:nvCxnSpPr>
        <p:spPr>
          <a:xfrm>
            <a:off x="10106616" y="1841901"/>
            <a:ext cx="928735" cy="2504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3" idx="6"/>
            <a:endCxn id="121" idx="1"/>
          </p:cNvCxnSpPr>
          <p:nvPr/>
        </p:nvCxnSpPr>
        <p:spPr>
          <a:xfrm flipH="1" flipV="1">
            <a:off x="3351883" y="5027450"/>
            <a:ext cx="2528210" cy="761234"/>
          </a:xfrm>
          <a:prstGeom prst="bentConnector5">
            <a:avLst>
              <a:gd name="adj1" fmla="val -9042"/>
              <a:gd name="adj2" fmla="val 67274"/>
              <a:gd name="adj3" fmla="val 1090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5" idx="3"/>
            <a:endCxn id="120" idx="1"/>
          </p:cNvCxnSpPr>
          <p:nvPr/>
        </p:nvCxnSpPr>
        <p:spPr>
          <a:xfrm flipH="1">
            <a:off x="3346223" y="1292871"/>
            <a:ext cx="5165034" cy="3557617"/>
          </a:xfrm>
          <a:prstGeom prst="bentConnector5">
            <a:avLst>
              <a:gd name="adj1" fmla="val -4787"/>
              <a:gd name="adj2" fmla="val 113637"/>
              <a:gd name="adj3" fmla="val 1098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2"/>
            <a:endCxn id="119" idx="1"/>
          </p:cNvCxnSpPr>
          <p:nvPr/>
        </p:nvCxnSpPr>
        <p:spPr>
          <a:xfrm rot="5400000">
            <a:off x="6433663" y="-205993"/>
            <a:ext cx="1532755" cy="7670622"/>
          </a:xfrm>
          <a:prstGeom prst="bentConnector4">
            <a:avLst>
              <a:gd name="adj1" fmla="val 164580"/>
              <a:gd name="adj2" fmla="val 102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17" idx="2"/>
            <a:endCxn id="11" idx="1"/>
          </p:cNvCxnSpPr>
          <p:nvPr/>
        </p:nvCxnSpPr>
        <p:spPr>
          <a:xfrm flipV="1">
            <a:off x="3667172" y="4512766"/>
            <a:ext cx="820592" cy="56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68979" y="5093231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ALUout</a:t>
            </a:r>
            <a:r>
              <a:rPr lang="en-US" sz="1100" dirty="0"/>
              <a:t> </a:t>
            </a:r>
            <a:r>
              <a:rPr lang="en-US" sz="1100" dirty="0" smtClean="0"/>
              <a:t>(R-type/I-type)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7761289" y="50847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AiA (Copy)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974010" y="5043446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Imm. (Load Immediate)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0920" y="2827061"/>
            <a:ext cx="529312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wAdrs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838840" y="4961646"/>
            <a:ext cx="744910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wDat</a:t>
            </a:r>
            <a:r>
              <a:rPr lang="en-US" sz="1000" dirty="0" smtClean="0"/>
              <a:t>[1:0]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994329" y="160432"/>
            <a:ext cx="580608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useReg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537462" y="1179006"/>
            <a:ext cx="479618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IRwrt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012758" y="541182"/>
            <a:ext cx="450764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</a:t>
            </a:r>
            <a:r>
              <a:rPr lang="en-US" sz="1000" dirty="0" err="1" smtClean="0"/>
              <a:t>wrt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954855" y="2698724"/>
            <a:ext cx="445956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Bwrt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6596" y="528103"/>
            <a:ext cx="60144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RegWrt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371769" y="5685423"/>
            <a:ext cx="52129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ImSlct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9612193" y="466271"/>
            <a:ext cx="546945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ALUop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397040" y="3081145"/>
            <a:ext cx="332142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ior</a:t>
            </a:r>
            <a:endParaRPr lang="en-US" sz="1000" dirty="0"/>
          </a:p>
        </p:txBody>
      </p:sp>
      <p:cxnSp>
        <p:nvCxnSpPr>
          <p:cNvPr id="79" name="Elbow Connector 78"/>
          <p:cNvCxnSpPr>
            <a:stCxn id="12" idx="3"/>
            <a:endCxn id="45" idx="1"/>
          </p:cNvCxnSpPr>
          <p:nvPr/>
        </p:nvCxnSpPr>
        <p:spPr>
          <a:xfrm flipV="1">
            <a:off x="6723616" y="1292870"/>
            <a:ext cx="1226981" cy="1932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645381" y="3843953"/>
            <a:ext cx="805364" cy="3530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MemO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81" idx="3"/>
            <a:endCxn id="118" idx="1"/>
          </p:cNvCxnSpPr>
          <p:nvPr/>
        </p:nvCxnSpPr>
        <p:spPr>
          <a:xfrm>
            <a:off x="2450745" y="4020472"/>
            <a:ext cx="913984" cy="189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27410" y="4389906"/>
            <a:ext cx="676788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memOW</a:t>
            </a:r>
            <a:endParaRPr lang="en-US" sz="1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3713094" y="1666550"/>
            <a:ext cx="341542" cy="1090103"/>
            <a:chOff x="194423" y="4609425"/>
            <a:chExt cx="284416" cy="907774"/>
          </a:xfrm>
        </p:grpSpPr>
        <p:sp>
          <p:nvSpPr>
            <p:cNvPr id="87" name="Rounded Rectangle 8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0" name="Elbow Connector 89"/>
          <p:cNvCxnSpPr>
            <a:endCxn id="89" idx="1"/>
          </p:cNvCxnSpPr>
          <p:nvPr/>
        </p:nvCxnSpPr>
        <p:spPr>
          <a:xfrm>
            <a:off x="3259029" y="1782330"/>
            <a:ext cx="471543" cy="108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2"/>
            <a:endCxn id="9" idx="1"/>
          </p:cNvCxnSpPr>
          <p:nvPr/>
        </p:nvCxnSpPr>
        <p:spPr>
          <a:xfrm>
            <a:off x="4054636" y="2185784"/>
            <a:ext cx="390351" cy="33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41817" y="1733358"/>
            <a:ext cx="785793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useFirstReg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788930" y="4300611"/>
            <a:ext cx="1048551" cy="491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</a:t>
            </a:r>
            <a:r>
              <a:rPr lang="en-US" dirty="0" smtClean="0"/>
              <a:t>[0]</a:t>
            </a:r>
            <a:endParaRPr lang="en-US" dirty="0"/>
          </a:p>
        </p:txBody>
      </p:sp>
      <p:cxnSp>
        <p:nvCxnSpPr>
          <p:cNvPr id="96" name="Elbow Connector 95"/>
          <p:cNvCxnSpPr>
            <a:stCxn id="25" idx="3"/>
            <a:endCxn id="24" idx="1"/>
          </p:cNvCxnSpPr>
          <p:nvPr/>
        </p:nvCxnSpPr>
        <p:spPr>
          <a:xfrm flipV="1">
            <a:off x="2228552" y="871545"/>
            <a:ext cx="1475289" cy="2122687"/>
          </a:xfrm>
          <a:prstGeom prst="bentConnector3">
            <a:avLst>
              <a:gd name="adj1" fmla="val 120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473351" y="83014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793982" y="3065682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</a:p>
        </p:txBody>
      </p:sp>
      <p:cxnSp>
        <p:nvCxnSpPr>
          <p:cNvPr id="103" name="Straight Connector 102"/>
          <p:cNvCxnSpPr>
            <a:stCxn id="72" idx="2"/>
            <a:endCxn id="5" idx="0"/>
          </p:cNvCxnSpPr>
          <p:nvPr/>
        </p:nvCxnSpPr>
        <p:spPr>
          <a:xfrm flipH="1">
            <a:off x="2751318" y="1432922"/>
            <a:ext cx="25953" cy="23061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3" idx="0"/>
            <a:endCxn id="81" idx="2"/>
          </p:cNvCxnSpPr>
          <p:nvPr/>
        </p:nvCxnSpPr>
        <p:spPr>
          <a:xfrm flipV="1">
            <a:off x="1865804" y="4196991"/>
            <a:ext cx="182259" cy="19291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3" idx="2"/>
            <a:endCxn id="45" idx="0"/>
          </p:cNvCxnSpPr>
          <p:nvPr/>
        </p:nvCxnSpPr>
        <p:spPr>
          <a:xfrm flipH="1">
            <a:off x="8230927" y="795098"/>
            <a:ext cx="7213" cy="24743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4" idx="0"/>
            <a:endCxn id="46" idx="2"/>
          </p:cNvCxnSpPr>
          <p:nvPr/>
        </p:nvCxnSpPr>
        <p:spPr>
          <a:xfrm flipV="1">
            <a:off x="8177833" y="2593672"/>
            <a:ext cx="53094" cy="10505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7" idx="2"/>
            <a:endCxn id="47" idx="0"/>
          </p:cNvCxnSpPr>
          <p:nvPr/>
        </p:nvCxnSpPr>
        <p:spPr>
          <a:xfrm flipH="1">
            <a:off x="9557586" y="720187"/>
            <a:ext cx="328080" cy="57268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6" idx="3"/>
            <a:endCxn id="30" idx="0"/>
          </p:cNvCxnSpPr>
          <p:nvPr/>
        </p:nvCxnSpPr>
        <p:spPr>
          <a:xfrm>
            <a:off x="3893066" y="5812381"/>
            <a:ext cx="394023" cy="6724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0"/>
            <a:endCxn id="120" idx="0"/>
          </p:cNvCxnSpPr>
          <p:nvPr/>
        </p:nvCxnSpPr>
        <p:spPr>
          <a:xfrm flipH="1" flipV="1">
            <a:off x="3556498" y="4686705"/>
            <a:ext cx="654797" cy="27494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5" idx="2"/>
            <a:endCxn id="7" idx="0"/>
          </p:cNvCxnSpPr>
          <p:nvPr/>
        </p:nvCxnSpPr>
        <p:spPr>
          <a:xfrm>
            <a:off x="5497320" y="782019"/>
            <a:ext cx="63862" cy="21956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335934" y="4046409"/>
            <a:ext cx="449341" cy="1144823"/>
            <a:chOff x="2553404" y="5069820"/>
            <a:chExt cx="337756" cy="860529"/>
          </a:xfrm>
        </p:grpSpPr>
        <p:sp>
          <p:nvSpPr>
            <p:cNvPr id="117" name="Rounded Rectangle 116"/>
            <p:cNvSpPr/>
            <p:nvPr/>
          </p:nvSpPr>
          <p:spPr>
            <a:xfrm rot="16200000">
              <a:off x="2327411" y="5338172"/>
              <a:ext cx="700967" cy="248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75048" y="506982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00</a:t>
              </a:r>
              <a:endParaRPr lang="en-US" sz="1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575048" y="520925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01</a:t>
              </a:r>
              <a:endParaRPr 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561138" y="555111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65392" y="568412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15386" y="207906"/>
            <a:ext cx="228274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Register File Data Path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7033" y="5347043"/>
            <a:ext cx="1173584" cy="1278181"/>
            <a:chOff x="138021" y="5317673"/>
            <a:chExt cx="1300160" cy="1416039"/>
          </a:xfrm>
        </p:grpSpPr>
        <p:sp>
          <p:nvSpPr>
            <p:cNvPr id="146" name="Rectangle 145"/>
            <p:cNvSpPr/>
            <p:nvPr/>
          </p:nvSpPr>
          <p:spPr>
            <a:xfrm>
              <a:off x="138021" y="5317673"/>
              <a:ext cx="1300160" cy="141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232911" y="5421541"/>
              <a:ext cx="1108879" cy="307777"/>
              <a:chOff x="638353" y="4675868"/>
              <a:chExt cx="1108879" cy="307777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41717" y="5735129"/>
              <a:ext cx="1113432" cy="307777"/>
              <a:chOff x="638353" y="4675868"/>
              <a:chExt cx="1113432" cy="30777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51888" y="6045241"/>
              <a:ext cx="965314" cy="307777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53" name="Rectangle 152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61651" y="6347941"/>
              <a:ext cx="1132090" cy="307777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151" name="Rectangle 150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152247" y="4933604"/>
            <a:ext cx="94288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Signal</a:t>
            </a:r>
            <a:endParaRPr lang="en-US" sz="1000" dirty="0"/>
          </a:p>
        </p:txBody>
      </p:sp>
      <p:cxnSp>
        <p:nvCxnSpPr>
          <p:cNvPr id="161" name="Straight Connector 160"/>
          <p:cNvCxnSpPr>
            <a:stCxn id="160" idx="2"/>
            <a:endCxn id="146" idx="0"/>
          </p:cNvCxnSpPr>
          <p:nvPr/>
        </p:nvCxnSpPr>
        <p:spPr>
          <a:xfrm>
            <a:off x="623691" y="5187520"/>
            <a:ext cx="170134" cy="15952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75321" y="232575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162573" y="1575524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IR[11:9]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009439" y="1298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8997534" y="20264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1618375" y="2023307"/>
            <a:ext cx="574196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ALUwrt</a:t>
            </a:r>
            <a:endParaRPr lang="en-US" sz="1000" dirty="0"/>
          </a:p>
        </p:txBody>
      </p:sp>
      <p:cxnSp>
        <p:nvCxnSpPr>
          <p:cNvPr id="216" name="Straight Connector 215"/>
          <p:cNvCxnSpPr>
            <a:stCxn id="215" idx="2"/>
            <a:endCxn id="58" idx="3"/>
          </p:cNvCxnSpPr>
          <p:nvPr/>
        </p:nvCxnSpPr>
        <p:spPr>
          <a:xfrm flipH="1">
            <a:off x="11466786" y="2269528"/>
            <a:ext cx="438687" cy="20814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2699142" y="4270818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ALUout</a:t>
            </a:r>
            <a:endParaRPr lang="en-US" sz="1000" dirty="0"/>
          </a:p>
        </p:txBody>
      </p:sp>
      <p:sp>
        <p:nvSpPr>
          <p:cNvPr id="232" name="Rectangle 231"/>
          <p:cNvSpPr/>
          <p:nvPr/>
        </p:nvSpPr>
        <p:spPr>
          <a:xfrm>
            <a:off x="2865259" y="3990646"/>
            <a:ext cx="5389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memO</a:t>
            </a:r>
            <a:endParaRPr lang="en-US" sz="1000" dirty="0"/>
          </a:p>
        </p:txBody>
      </p:sp>
      <p:sp>
        <p:nvSpPr>
          <p:cNvPr id="233" name="Rectangle 232"/>
          <p:cNvSpPr/>
          <p:nvPr/>
        </p:nvSpPr>
        <p:spPr>
          <a:xfrm>
            <a:off x="2883438" y="4643822"/>
            <a:ext cx="360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AiA</a:t>
            </a:r>
            <a:endParaRPr lang="en-US" sz="1000" dirty="0"/>
          </a:p>
        </p:txBody>
      </p:sp>
      <p:sp>
        <p:nvSpPr>
          <p:cNvPr id="244" name="Rectangle 243"/>
          <p:cNvSpPr/>
          <p:nvPr/>
        </p:nvSpPr>
        <p:spPr>
          <a:xfrm>
            <a:off x="3153893" y="4979388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Imm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485993" y="6039863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Imm.[11:10]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169967" y="6386427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Zero[1:0]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273727" y="5763303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SE[15:10]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840845" y="2636342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SE[15:10]</a:t>
            </a:r>
          </a:p>
        </p:txBody>
      </p:sp>
    </p:spTree>
    <p:extLst>
      <p:ext uri="{BB962C8B-B14F-4D97-AF65-F5344CB8AC3E}">
        <p14:creationId xmlns:p14="http://schemas.microsoft.com/office/powerpoint/2010/main" val="97062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358"/>
          <p:cNvSpPr/>
          <p:nvPr/>
        </p:nvSpPr>
        <p:spPr>
          <a:xfrm>
            <a:off x="3141703" y="3744802"/>
            <a:ext cx="4175185" cy="197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Micah’s Magic Bit Factory</a:t>
            </a:r>
            <a:endParaRPr lang="en-US" dirty="0"/>
          </a:p>
        </p:txBody>
      </p:sp>
      <p:cxnSp>
        <p:nvCxnSpPr>
          <p:cNvPr id="361" name="Elbow Connector 360"/>
          <p:cNvCxnSpPr>
            <a:stCxn id="359" idx="3"/>
            <a:endCxn id="359" idx="1"/>
          </p:cNvCxnSpPr>
          <p:nvPr/>
        </p:nvCxnSpPr>
        <p:spPr>
          <a:xfrm flipH="1">
            <a:off x="3141703" y="4732527"/>
            <a:ext cx="4175185" cy="12700"/>
          </a:xfrm>
          <a:prstGeom prst="bentConnector5">
            <a:avLst>
              <a:gd name="adj1" fmla="val -26963"/>
              <a:gd name="adj2" fmla="val -20173583"/>
              <a:gd name="adj3" fmla="val 1277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7316888" y="467874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mOut</a:t>
            </a:r>
            <a:r>
              <a:rPr lang="en-US" dirty="0"/>
              <a:t> </a:t>
            </a:r>
            <a:r>
              <a:rPr lang="en-US" dirty="0" smtClean="0"/>
              <a:t>[510:0]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1697077" y="479901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</a:t>
            </a:r>
            <a:r>
              <a:rPr lang="en-US" dirty="0" smtClean="0"/>
              <a:t> [137:3]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51713" y="5168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3743864" y="655984"/>
            <a:ext cx="2527727" cy="1520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2" idx="1"/>
          </p:cNvCxnSpPr>
          <p:nvPr/>
        </p:nvCxnSpPr>
        <p:spPr>
          <a:xfrm rot="5400000" flipH="1" flipV="1">
            <a:off x="5342282" y="1267241"/>
            <a:ext cx="1202636" cy="6162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7166113" y="964096"/>
            <a:ext cx="447261" cy="1202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554734" y="210809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76847" y="211803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53667" y="211803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17643" y="3180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20241" y="285492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19024" y="2109488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24" idx="0"/>
            <a:endCxn id="13" idx="1"/>
          </p:cNvCxnSpPr>
          <p:nvPr/>
        </p:nvCxnSpPr>
        <p:spPr>
          <a:xfrm rot="16200000" flipV="1">
            <a:off x="1430536" y="1362359"/>
            <a:ext cx="1334236" cy="160021"/>
          </a:xfrm>
          <a:prstGeom prst="bentConnector4">
            <a:avLst>
              <a:gd name="adj1" fmla="val 32867"/>
              <a:gd name="adj2" fmla="val 242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3" idx="2"/>
            <a:endCxn id="13" idx="1"/>
          </p:cNvCxnSpPr>
          <p:nvPr/>
        </p:nvCxnSpPr>
        <p:spPr>
          <a:xfrm rot="10800000" flipH="1">
            <a:off x="1920241" y="775253"/>
            <a:ext cx="97402" cy="2138309"/>
          </a:xfrm>
          <a:prstGeom prst="bentConnector3">
            <a:avLst>
              <a:gd name="adj1" fmla="val -234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75938" y="210809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3" idx="3"/>
            <a:endCxn id="29" idx="0"/>
          </p:cNvCxnSpPr>
          <p:nvPr/>
        </p:nvCxnSpPr>
        <p:spPr>
          <a:xfrm>
            <a:off x="2932043" y="775252"/>
            <a:ext cx="402535" cy="1332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63878" y="30612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389621" y="2545412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389621" y="283280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89621" y="4415936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33" idx="6"/>
            <a:endCxn id="27" idx="0"/>
          </p:cNvCxnSpPr>
          <p:nvPr/>
        </p:nvCxnSpPr>
        <p:spPr>
          <a:xfrm>
            <a:off x="8506901" y="2604052"/>
            <a:ext cx="1114177" cy="4571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4" idx="6"/>
            <a:endCxn id="27" idx="0"/>
          </p:cNvCxnSpPr>
          <p:nvPr/>
        </p:nvCxnSpPr>
        <p:spPr>
          <a:xfrm>
            <a:off x="8506901" y="2891440"/>
            <a:ext cx="1114177" cy="1698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2"/>
            <a:endCxn id="35" idx="6"/>
          </p:cNvCxnSpPr>
          <p:nvPr/>
        </p:nvCxnSpPr>
        <p:spPr>
          <a:xfrm rot="5400000">
            <a:off x="8814528" y="3668025"/>
            <a:ext cx="498925" cy="11141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0968" y="2873058"/>
            <a:ext cx="596721" cy="1467692"/>
            <a:chOff x="172068" y="4645829"/>
            <a:chExt cx="284416" cy="776570"/>
          </a:xfrm>
        </p:grpSpPr>
        <p:sp>
          <p:nvSpPr>
            <p:cNvPr id="5" name="Rounded Rectangle 4"/>
            <p:cNvSpPr/>
            <p:nvPr/>
          </p:nvSpPr>
          <p:spPr>
            <a:xfrm rot="16200000">
              <a:off x="-74009" y="4891906"/>
              <a:ext cx="776570" cy="284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1383" y="5148884"/>
              <a:ext cx="141659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964" y="4653528"/>
              <a:ext cx="145360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" name="Elbow Connector 8"/>
          <p:cNvCxnSpPr>
            <a:stCxn id="28" idx="3"/>
            <a:endCxn id="41" idx="1"/>
          </p:cNvCxnSpPr>
          <p:nvPr/>
        </p:nvCxnSpPr>
        <p:spPr>
          <a:xfrm flipV="1">
            <a:off x="3438261" y="1662835"/>
            <a:ext cx="2458543" cy="476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057331" y="736039"/>
            <a:ext cx="596721" cy="1467692"/>
            <a:chOff x="172068" y="4645829"/>
            <a:chExt cx="284416" cy="776570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-74009" y="4891906"/>
              <a:ext cx="776570" cy="284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067" y="5184819"/>
              <a:ext cx="136749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067" y="4670512"/>
              <a:ext cx="165950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27" name="Elbow Connector 26"/>
          <p:cNvCxnSpPr>
            <a:stCxn id="18" idx="2"/>
            <a:endCxn id="28" idx="1"/>
          </p:cNvCxnSpPr>
          <p:nvPr/>
        </p:nvCxnSpPr>
        <p:spPr>
          <a:xfrm flipH="1">
            <a:off x="2523861" y="1469884"/>
            <a:ext cx="7130192" cy="669329"/>
          </a:xfrm>
          <a:prstGeom prst="bentConnector5">
            <a:avLst>
              <a:gd name="adj1" fmla="val -3206"/>
              <a:gd name="adj2" fmla="val -168774"/>
              <a:gd name="adj3" fmla="val 103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23861" y="1682013"/>
            <a:ext cx="914400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16" name="Elbow Connector 15"/>
          <p:cNvCxnSpPr>
            <a:stCxn id="41" idx="3"/>
            <a:endCxn id="20" idx="1"/>
          </p:cNvCxnSpPr>
          <p:nvPr/>
        </p:nvCxnSpPr>
        <p:spPr>
          <a:xfrm flipV="1">
            <a:off x="6811204" y="967355"/>
            <a:ext cx="2395087" cy="695480"/>
          </a:xfrm>
          <a:prstGeom prst="bentConnector3">
            <a:avLst>
              <a:gd name="adj1" fmla="val 17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96804" y="12056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95473" y="2799741"/>
            <a:ext cx="914400" cy="914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354004" y="5519168"/>
            <a:ext cx="1282614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 immediate</a:t>
            </a:r>
            <a:endParaRPr lang="en-US" dirty="0"/>
          </a:p>
        </p:txBody>
      </p:sp>
      <p:cxnSp>
        <p:nvCxnSpPr>
          <p:cNvPr id="63" name="Elbow Connector 62"/>
          <p:cNvCxnSpPr>
            <a:stCxn id="61" idx="0"/>
            <a:endCxn id="6" idx="1"/>
          </p:cNvCxnSpPr>
          <p:nvPr/>
        </p:nvCxnSpPr>
        <p:spPr>
          <a:xfrm rot="16200000" flipV="1">
            <a:off x="5081491" y="3605347"/>
            <a:ext cx="1510686" cy="2316955"/>
          </a:xfrm>
          <a:prstGeom prst="bentConnector4">
            <a:avLst>
              <a:gd name="adj1" fmla="val 43888"/>
              <a:gd name="adj2" fmla="val 1098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0" idx="3"/>
            <a:endCxn id="7" idx="1"/>
          </p:cNvCxnSpPr>
          <p:nvPr/>
        </p:nvCxnSpPr>
        <p:spPr>
          <a:xfrm flipV="1">
            <a:off x="3209873" y="3072275"/>
            <a:ext cx="1503271" cy="1846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" idx="2"/>
            <a:endCxn id="41" idx="2"/>
          </p:cNvCxnSpPr>
          <p:nvPr/>
        </p:nvCxnSpPr>
        <p:spPr>
          <a:xfrm flipV="1">
            <a:off x="5087690" y="2120035"/>
            <a:ext cx="1266314" cy="1486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8" idx="2"/>
            <a:endCxn id="94" idx="2"/>
          </p:cNvCxnSpPr>
          <p:nvPr/>
        </p:nvCxnSpPr>
        <p:spPr>
          <a:xfrm rot="16200000" flipH="1">
            <a:off x="5703825" y="-126351"/>
            <a:ext cx="131002" cy="5576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13" idx="0"/>
            <a:endCxn id="19" idx="1"/>
          </p:cNvCxnSpPr>
          <p:nvPr/>
        </p:nvCxnSpPr>
        <p:spPr>
          <a:xfrm rot="5400000" flipH="1" flipV="1">
            <a:off x="7093692" y="3453324"/>
            <a:ext cx="3626543" cy="598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567530" y="397141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imm</a:t>
            </a:r>
            <a:r>
              <a:rPr lang="en-US" dirty="0" smtClean="0"/>
              <a:t> [11:0]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87808" y="224377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[15:12]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8557591" y="2668775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033555" y="1351724"/>
            <a:ext cx="110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JumpDest</a:t>
            </a:r>
            <a:endParaRPr lang="en-US" dirty="0"/>
          </a:p>
          <a:p>
            <a:pPr algn="ctr"/>
            <a:r>
              <a:rPr lang="en-US" dirty="0" smtClean="0"/>
              <a:t>[15:0]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206291" y="2861753"/>
            <a:ext cx="667170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jump</a:t>
            </a:r>
            <a:endParaRPr lang="en-US" dirty="0"/>
          </a:p>
        </p:txBody>
      </p:sp>
      <p:cxnSp>
        <p:nvCxnSpPr>
          <p:cNvPr id="99" name="Elbow Connector 98"/>
          <p:cNvCxnSpPr>
            <a:stCxn id="97" idx="0"/>
            <a:endCxn id="18" idx="1"/>
          </p:cNvCxnSpPr>
          <p:nvPr/>
        </p:nvCxnSpPr>
        <p:spPr>
          <a:xfrm rot="16200000" flipV="1">
            <a:off x="9118775" y="2440651"/>
            <a:ext cx="658021" cy="184183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0006" y="5519168"/>
            <a:ext cx="833946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103" name="Elbow Connector 102"/>
          <p:cNvCxnSpPr>
            <a:stCxn id="101" idx="0"/>
            <a:endCxn id="5" idx="1"/>
          </p:cNvCxnSpPr>
          <p:nvPr/>
        </p:nvCxnSpPr>
        <p:spPr>
          <a:xfrm rot="16200000" flipV="1">
            <a:off x="4243947" y="4886135"/>
            <a:ext cx="1178417" cy="876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859578" y="5565922"/>
            <a:ext cx="149611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unextended</a:t>
            </a:r>
            <a:endParaRPr lang="en-US" dirty="0" smtClean="0"/>
          </a:p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89453" y="5108713"/>
            <a:ext cx="1173578" cy="1553499"/>
            <a:chOff x="89453" y="5108713"/>
            <a:chExt cx="1173578" cy="1553499"/>
          </a:xfrm>
        </p:grpSpPr>
        <p:sp>
          <p:nvSpPr>
            <p:cNvPr id="118" name="Rectangle 117"/>
            <p:cNvSpPr/>
            <p:nvPr/>
          </p:nvSpPr>
          <p:spPr>
            <a:xfrm>
              <a:off x="89453" y="5108713"/>
              <a:ext cx="1173578" cy="1553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79316" y="5172210"/>
              <a:ext cx="1000925" cy="277813"/>
              <a:chOff x="638353" y="4675868"/>
              <a:chExt cx="1108879" cy="307777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87265" y="5455269"/>
              <a:ext cx="1005034" cy="277813"/>
              <a:chOff x="638353" y="4675868"/>
              <a:chExt cx="1113432" cy="307777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92234" y="6025228"/>
              <a:ext cx="871336" cy="277813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01046" y="6298459"/>
              <a:ext cx="1021876" cy="277813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123" name="Rectangle 122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87265" y="5765962"/>
              <a:ext cx="876305" cy="307777"/>
              <a:chOff x="638353" y="4675868"/>
              <a:chExt cx="970820" cy="340973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28134" y="4675868"/>
                <a:ext cx="781039" cy="3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Data In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419</Words>
  <Application>Microsoft Office PowerPoint</Application>
  <PresentationFormat>Widescreen</PresentationFormat>
  <Paragraphs>272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107</cp:revision>
  <dcterms:created xsi:type="dcterms:W3CDTF">2015-01-25T18:50:46Z</dcterms:created>
  <dcterms:modified xsi:type="dcterms:W3CDTF">2015-02-05T22:20:54Z</dcterms:modified>
</cp:coreProperties>
</file>