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9" r:id="rId4"/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5B9BD5"/>
    <a:srgbClr val="7F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C766A-3B72-4D88-9BA8-D886AD3D465D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E8869-3019-4D27-B58E-7B4B7AF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8869-3019-4D27-B58E-7B4B7AF4CB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E8869-3019-4D27-B58E-7B4B7AF4CB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9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2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6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4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77CA-A7A1-4380-A570-7BE1625326A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1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77CA-A7A1-4380-A570-7BE1625326AC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08FEA-C172-4CD1-AEE3-350CDF6B0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5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Elbow Connector 318"/>
          <p:cNvCxnSpPr>
            <a:stCxn id="33" idx="3"/>
            <a:endCxn id="230" idx="1"/>
          </p:cNvCxnSpPr>
          <p:nvPr/>
        </p:nvCxnSpPr>
        <p:spPr>
          <a:xfrm>
            <a:off x="3103635" y="2046971"/>
            <a:ext cx="360537" cy="2192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2189333" y="305713"/>
            <a:ext cx="256727" cy="844882"/>
            <a:chOff x="194423" y="4581193"/>
            <a:chExt cx="284416" cy="936006"/>
          </a:xfrm>
        </p:grpSpPr>
        <p:sp>
          <p:nvSpPr>
            <p:cNvPr id="69" name="Rounded Rectangle 68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7429" y="4581193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2240336" y="1702124"/>
            <a:ext cx="878063" cy="247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9892" y="1801622"/>
            <a:ext cx="371627" cy="3716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5" idx="3"/>
            <a:endCxn id="205" idx="1"/>
          </p:cNvCxnSpPr>
          <p:nvPr/>
        </p:nvCxnSpPr>
        <p:spPr>
          <a:xfrm>
            <a:off x="1531519" y="1987435"/>
            <a:ext cx="298975" cy="3512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20272" y="2467429"/>
            <a:ext cx="350400" cy="3503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33" idx="3"/>
            <a:endCxn id="10" idx="1"/>
          </p:cNvCxnSpPr>
          <p:nvPr/>
        </p:nvCxnSpPr>
        <p:spPr>
          <a:xfrm>
            <a:off x="3103635" y="2046971"/>
            <a:ext cx="1016637" cy="5956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430084" y="769479"/>
            <a:ext cx="1502813" cy="58399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CTRL</a:t>
            </a:r>
            <a:endParaRPr lang="en-US" dirty="0"/>
          </a:p>
        </p:txBody>
      </p:sp>
      <p:cxnSp>
        <p:nvCxnSpPr>
          <p:cNvPr id="16" name="Elbow Connector 15"/>
          <p:cNvCxnSpPr>
            <a:stCxn id="33" idx="3"/>
            <a:endCxn id="14" idx="2"/>
          </p:cNvCxnSpPr>
          <p:nvPr/>
        </p:nvCxnSpPr>
        <p:spPr>
          <a:xfrm flipV="1">
            <a:off x="3103635" y="1061477"/>
            <a:ext cx="3326449" cy="985494"/>
          </a:xfrm>
          <a:prstGeom prst="bentConnector3">
            <a:avLst>
              <a:gd name="adj1" fmla="val 409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55042" y="660167"/>
            <a:ext cx="9124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Op: IR[15:12]</a:t>
            </a:r>
          </a:p>
          <a:p>
            <a:r>
              <a:rPr lang="en-US" sz="1050" dirty="0" err="1" smtClean="0"/>
              <a:t>Func</a:t>
            </a:r>
            <a:r>
              <a:rPr lang="en-US" sz="1050" dirty="0" smtClean="0"/>
              <a:t>: IR[5:2]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33" idx="3"/>
            <a:endCxn id="22" idx="2"/>
          </p:cNvCxnSpPr>
          <p:nvPr/>
        </p:nvCxnSpPr>
        <p:spPr>
          <a:xfrm flipV="1">
            <a:off x="3103635" y="392258"/>
            <a:ext cx="3358569" cy="16547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62204" y="100260"/>
            <a:ext cx="1502813" cy="58399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 CTRL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61491" y="1969857"/>
            <a:ext cx="1892142" cy="295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File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547098" y="2154787"/>
            <a:ext cx="502379" cy="333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r1in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68552" y="2718308"/>
            <a:ext cx="502379" cy="333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r2in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58224" y="3886540"/>
            <a:ext cx="696848" cy="333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wDest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00706" y="4442422"/>
            <a:ext cx="611883" cy="333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wDat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47278" y="2167418"/>
            <a:ext cx="634051" cy="333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r1out</a:t>
            </a:r>
            <a:endParaRPr lang="en-US" dirty="0"/>
          </a:p>
        </p:txBody>
      </p:sp>
      <p:cxnSp>
        <p:nvCxnSpPr>
          <p:cNvPr id="37" name="Elbow Connector 36"/>
          <p:cNvCxnSpPr>
            <a:stCxn id="10" idx="3"/>
            <a:endCxn id="159" idx="1"/>
          </p:cNvCxnSpPr>
          <p:nvPr/>
        </p:nvCxnSpPr>
        <p:spPr>
          <a:xfrm>
            <a:off x="4470672" y="2642628"/>
            <a:ext cx="580384" cy="4778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0" idx="3"/>
            <a:endCxn id="74" idx="1"/>
          </p:cNvCxnSpPr>
          <p:nvPr/>
        </p:nvCxnSpPr>
        <p:spPr>
          <a:xfrm flipV="1">
            <a:off x="4470672" y="2369852"/>
            <a:ext cx="564060" cy="2727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99088" y="2134725"/>
            <a:ext cx="6174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IR[11:9]</a:t>
            </a:r>
            <a:endParaRPr lang="en-US" sz="105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4309796" y="2933959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IR[8:6]</a:t>
            </a:r>
            <a:endParaRPr lang="en-US" sz="1050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4796348" y="3520097"/>
            <a:ext cx="263731" cy="816648"/>
            <a:chOff x="11005920" y="326034"/>
            <a:chExt cx="416408" cy="894454"/>
          </a:xfrm>
        </p:grpSpPr>
        <p:sp>
          <p:nvSpPr>
            <p:cNvPr id="65" name="Rounded Rectangle 64"/>
            <p:cNvSpPr/>
            <p:nvPr/>
          </p:nvSpPr>
          <p:spPr>
            <a:xfrm rot="16200000">
              <a:off x="10835778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005920" y="326034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02086" y="1703511"/>
            <a:ext cx="256727" cy="834944"/>
            <a:chOff x="11016982" y="305994"/>
            <a:chExt cx="405348" cy="914494"/>
          </a:xfrm>
        </p:grpSpPr>
        <p:sp>
          <p:nvSpPr>
            <p:cNvPr id="73" name="Rounded Rectangle 72"/>
            <p:cNvSpPr/>
            <p:nvPr/>
          </p:nvSpPr>
          <p:spPr>
            <a:xfrm rot="16200000">
              <a:off x="10835780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1031774" y="305994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3843085" y="3295484"/>
            <a:ext cx="403898" cy="36068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000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80" name="Elbow Connector 79"/>
          <p:cNvCxnSpPr>
            <a:stCxn id="78" idx="3"/>
            <a:endCxn id="67" idx="1"/>
          </p:cNvCxnSpPr>
          <p:nvPr/>
        </p:nvCxnSpPr>
        <p:spPr>
          <a:xfrm>
            <a:off x="4246983" y="3475825"/>
            <a:ext cx="549365" cy="212875"/>
          </a:xfrm>
          <a:prstGeom prst="bentConnector3">
            <a:avLst>
              <a:gd name="adj1" fmla="val 672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0" idx="2"/>
            <a:endCxn id="66" idx="1"/>
          </p:cNvCxnSpPr>
          <p:nvPr/>
        </p:nvCxnSpPr>
        <p:spPr>
          <a:xfrm rot="16200000" flipH="1">
            <a:off x="3890579" y="3222720"/>
            <a:ext cx="1350315" cy="5405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187080" y="3969040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IR[8:6]</a:t>
            </a:r>
            <a:endParaRPr lang="en-US" sz="1050" dirty="0" smtClean="0"/>
          </a:p>
        </p:txBody>
      </p:sp>
      <p:grpSp>
        <p:nvGrpSpPr>
          <p:cNvPr id="87" name="Group 86"/>
          <p:cNvGrpSpPr/>
          <p:nvPr/>
        </p:nvGrpSpPr>
        <p:grpSpPr>
          <a:xfrm>
            <a:off x="5449864" y="5184786"/>
            <a:ext cx="256727" cy="880857"/>
            <a:chOff x="11016982" y="255707"/>
            <a:chExt cx="405348" cy="964781"/>
          </a:xfrm>
        </p:grpSpPr>
        <p:sp>
          <p:nvSpPr>
            <p:cNvPr id="88" name="Rounded Rectangle 87"/>
            <p:cNvSpPr/>
            <p:nvPr/>
          </p:nvSpPr>
          <p:spPr>
            <a:xfrm rot="16200000">
              <a:off x="10835780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078674" y="2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92" name="Elbow Connector 91"/>
          <p:cNvCxnSpPr>
            <a:stCxn id="10" idx="2"/>
            <a:endCxn id="90" idx="1"/>
          </p:cNvCxnSpPr>
          <p:nvPr/>
        </p:nvCxnSpPr>
        <p:spPr>
          <a:xfrm rot="16200000" flipH="1">
            <a:off x="3624424" y="3488875"/>
            <a:ext cx="2535561" cy="11934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0" idx="2"/>
            <a:endCxn id="89" idx="1"/>
          </p:cNvCxnSpPr>
          <p:nvPr/>
        </p:nvCxnSpPr>
        <p:spPr>
          <a:xfrm rot="16200000" flipH="1">
            <a:off x="3349384" y="3763914"/>
            <a:ext cx="3079213" cy="11870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617932" y="5864018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/>
          <p:cNvCxnSpPr>
            <a:stCxn id="95" idx="4"/>
            <a:endCxn id="100" idx="3"/>
          </p:cNvCxnSpPr>
          <p:nvPr/>
        </p:nvCxnSpPr>
        <p:spPr>
          <a:xfrm rot="5400000">
            <a:off x="4455742" y="5915902"/>
            <a:ext cx="179035" cy="2154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111116" y="5949255"/>
            <a:ext cx="326430" cy="32775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16255" y="5695430"/>
            <a:ext cx="495144" cy="22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IR[9:0]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208009" y="5282409"/>
            <a:ext cx="557363" cy="22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IR[11:0]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08946" y="5987021"/>
            <a:ext cx="804791" cy="22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Imm.[11:10]</a:t>
            </a:r>
          </a:p>
        </p:txBody>
      </p:sp>
      <p:cxnSp>
        <p:nvCxnSpPr>
          <p:cNvPr id="120" name="Elbow Connector 119"/>
          <p:cNvCxnSpPr>
            <a:stCxn id="73" idx="2"/>
            <a:endCxn id="26" idx="1"/>
          </p:cNvCxnSpPr>
          <p:nvPr/>
        </p:nvCxnSpPr>
        <p:spPr>
          <a:xfrm>
            <a:off x="5258813" y="2109350"/>
            <a:ext cx="288285" cy="212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65" idx="2"/>
            <a:endCxn id="29" idx="1"/>
          </p:cNvCxnSpPr>
          <p:nvPr/>
        </p:nvCxnSpPr>
        <p:spPr>
          <a:xfrm>
            <a:off x="5060090" y="3907639"/>
            <a:ext cx="498134" cy="1455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6005703" y="5247391"/>
            <a:ext cx="641575" cy="64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Sign Ext.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1" name="Elbow Connector 130"/>
          <p:cNvCxnSpPr>
            <a:stCxn id="88" idx="2"/>
            <a:endCxn id="129" idx="2"/>
          </p:cNvCxnSpPr>
          <p:nvPr/>
        </p:nvCxnSpPr>
        <p:spPr>
          <a:xfrm flipV="1">
            <a:off x="5706591" y="5568179"/>
            <a:ext cx="299112" cy="683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8203614" y="2000642"/>
            <a:ext cx="421431" cy="3763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AiA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203614" y="2790247"/>
            <a:ext cx="421431" cy="3763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AiB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998850" y="2188811"/>
            <a:ext cx="825379" cy="825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cxnSp>
        <p:nvCxnSpPr>
          <p:cNvPr id="138" name="Elbow Connector 137"/>
          <p:cNvCxnSpPr>
            <a:stCxn id="134" idx="3"/>
            <a:endCxn id="136" idx="1"/>
          </p:cNvCxnSpPr>
          <p:nvPr/>
        </p:nvCxnSpPr>
        <p:spPr>
          <a:xfrm>
            <a:off x="8625045" y="2188811"/>
            <a:ext cx="373805" cy="4126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35" idx="3"/>
            <a:endCxn id="136" idx="1"/>
          </p:cNvCxnSpPr>
          <p:nvPr/>
        </p:nvCxnSpPr>
        <p:spPr>
          <a:xfrm flipV="1">
            <a:off x="8625045" y="2601500"/>
            <a:ext cx="373805" cy="3769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22" idx="6"/>
            <a:endCxn id="136" idx="0"/>
          </p:cNvCxnSpPr>
          <p:nvPr/>
        </p:nvCxnSpPr>
        <p:spPr>
          <a:xfrm>
            <a:off x="7965017" y="392258"/>
            <a:ext cx="1446523" cy="17965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7656957" y="2459833"/>
            <a:ext cx="262063" cy="817447"/>
            <a:chOff x="11008556" y="325158"/>
            <a:chExt cx="413774" cy="895330"/>
          </a:xfrm>
        </p:grpSpPr>
        <p:sp>
          <p:nvSpPr>
            <p:cNvPr id="144" name="Rounded Rectangle 143"/>
            <p:cNvSpPr/>
            <p:nvPr/>
          </p:nvSpPr>
          <p:spPr>
            <a:xfrm rot="16200000">
              <a:off x="10835780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1008556" y="325158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149" name="Elbow Connector 148"/>
          <p:cNvCxnSpPr>
            <a:stCxn id="129" idx="6"/>
            <a:endCxn id="145" idx="1"/>
          </p:cNvCxnSpPr>
          <p:nvPr/>
        </p:nvCxnSpPr>
        <p:spPr>
          <a:xfrm flipV="1">
            <a:off x="6647278" y="3108678"/>
            <a:ext cx="1047662" cy="2459501"/>
          </a:xfrm>
          <a:prstGeom prst="bentConnector3">
            <a:avLst>
              <a:gd name="adj1" fmla="val 756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44" idx="2"/>
            <a:endCxn id="135" idx="1"/>
          </p:cNvCxnSpPr>
          <p:nvPr/>
        </p:nvCxnSpPr>
        <p:spPr>
          <a:xfrm>
            <a:off x="7919020" y="2848174"/>
            <a:ext cx="284594" cy="130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651664" y="2684051"/>
            <a:ext cx="634051" cy="333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r2out</a:t>
            </a:r>
            <a:endParaRPr lang="en-US" dirty="0"/>
          </a:p>
        </p:txBody>
      </p:sp>
      <p:cxnSp>
        <p:nvCxnSpPr>
          <p:cNvPr id="158" name="Elbow Connector 157"/>
          <p:cNvCxnSpPr>
            <a:stCxn id="156" idx="3"/>
            <a:endCxn id="146" idx="1"/>
          </p:cNvCxnSpPr>
          <p:nvPr/>
        </p:nvCxnSpPr>
        <p:spPr>
          <a:xfrm flipV="1">
            <a:off x="7285715" y="2628436"/>
            <a:ext cx="371242" cy="2223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0198034" y="2789792"/>
            <a:ext cx="648594" cy="57919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ALUout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6" name="Elbow Connector 165"/>
          <p:cNvCxnSpPr>
            <a:stCxn id="136" idx="3"/>
            <a:endCxn id="164" idx="0"/>
          </p:cNvCxnSpPr>
          <p:nvPr/>
        </p:nvCxnSpPr>
        <p:spPr>
          <a:xfrm>
            <a:off x="9824229" y="2601501"/>
            <a:ext cx="698102" cy="1882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29" idx="6"/>
            <a:endCxn id="215" idx="1"/>
          </p:cNvCxnSpPr>
          <p:nvPr/>
        </p:nvCxnSpPr>
        <p:spPr>
          <a:xfrm flipH="1" flipV="1">
            <a:off x="4783264" y="4964444"/>
            <a:ext cx="1864014" cy="603735"/>
          </a:xfrm>
          <a:prstGeom prst="bentConnector5">
            <a:avLst>
              <a:gd name="adj1" fmla="val -12264"/>
              <a:gd name="adj2" fmla="val 66371"/>
              <a:gd name="adj3" fmla="val 1173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134" idx="3"/>
            <a:endCxn id="214" idx="1"/>
          </p:cNvCxnSpPr>
          <p:nvPr/>
        </p:nvCxnSpPr>
        <p:spPr>
          <a:xfrm flipH="1">
            <a:off x="4779010" y="2188811"/>
            <a:ext cx="3846035" cy="2642616"/>
          </a:xfrm>
          <a:prstGeom prst="bentConnector5">
            <a:avLst>
              <a:gd name="adj1" fmla="val -5944"/>
              <a:gd name="adj2" fmla="val 109603"/>
              <a:gd name="adj3" fmla="val 1061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64" idx="2"/>
            <a:endCxn id="213" idx="1"/>
          </p:cNvCxnSpPr>
          <p:nvPr/>
        </p:nvCxnSpPr>
        <p:spPr>
          <a:xfrm rot="5400000">
            <a:off x="7097332" y="1064575"/>
            <a:ext cx="1120588" cy="5729411"/>
          </a:xfrm>
          <a:prstGeom prst="bentConnector4">
            <a:avLst>
              <a:gd name="adj1" fmla="val 155199"/>
              <a:gd name="adj2" fmla="val 1051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endCxn id="30" idx="1"/>
          </p:cNvCxnSpPr>
          <p:nvPr/>
        </p:nvCxnSpPr>
        <p:spPr>
          <a:xfrm flipV="1">
            <a:off x="5066359" y="4609110"/>
            <a:ext cx="534346" cy="274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8968218" y="5076947"/>
            <a:ext cx="1345947" cy="236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ALUout (R-type/I-type)</a:t>
            </a:r>
            <a:endParaRPr lang="en-US" sz="1100" dirty="0"/>
          </a:p>
        </p:txBody>
      </p:sp>
      <p:sp>
        <p:nvSpPr>
          <p:cNvPr id="198" name="TextBox 197"/>
          <p:cNvSpPr txBox="1"/>
          <p:nvPr/>
        </p:nvSpPr>
        <p:spPr>
          <a:xfrm>
            <a:off x="7886012" y="4876940"/>
            <a:ext cx="709292" cy="236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AiA (Copy)</a:t>
            </a:r>
            <a:endParaRPr lang="en-US" sz="1100" dirty="0"/>
          </a:p>
        </p:txBody>
      </p:sp>
      <p:sp>
        <p:nvSpPr>
          <p:cNvPr id="199" name="TextBox 198"/>
          <p:cNvSpPr txBox="1"/>
          <p:nvPr/>
        </p:nvSpPr>
        <p:spPr>
          <a:xfrm>
            <a:off x="4915020" y="5084381"/>
            <a:ext cx="1405271" cy="236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Imm. (Load Immediate)</a:t>
            </a:r>
            <a:endParaRPr lang="en-US" sz="1100" dirty="0"/>
          </a:p>
        </p:txBody>
      </p:sp>
      <p:sp>
        <p:nvSpPr>
          <p:cNvPr id="264" name="TextBox 263"/>
          <p:cNvSpPr txBox="1"/>
          <p:nvPr/>
        </p:nvSpPr>
        <p:spPr>
          <a:xfrm>
            <a:off x="11510792" y="2044978"/>
            <a:ext cx="479228" cy="236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isZero</a:t>
            </a:r>
            <a:endParaRPr lang="en-US" sz="1100" dirty="0"/>
          </a:p>
        </p:txBody>
      </p:sp>
      <p:sp>
        <p:nvSpPr>
          <p:cNvPr id="265" name="Rectangle 264"/>
          <p:cNvSpPr/>
          <p:nvPr/>
        </p:nvSpPr>
        <p:spPr>
          <a:xfrm>
            <a:off x="2640733" y="953879"/>
            <a:ext cx="379178" cy="37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7" name="Elbow Connector 266"/>
          <p:cNvCxnSpPr>
            <a:stCxn id="5" idx="3"/>
            <a:endCxn id="265" idx="1"/>
          </p:cNvCxnSpPr>
          <p:nvPr/>
        </p:nvCxnSpPr>
        <p:spPr>
          <a:xfrm flipV="1">
            <a:off x="1531519" y="1143468"/>
            <a:ext cx="1109214" cy="8439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1285060" y="510184"/>
            <a:ext cx="275453" cy="26546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270" name="Elbow Connector 269"/>
          <p:cNvCxnSpPr>
            <a:stCxn id="268" idx="3"/>
            <a:endCxn id="71" idx="1"/>
          </p:cNvCxnSpPr>
          <p:nvPr/>
        </p:nvCxnSpPr>
        <p:spPr>
          <a:xfrm flipV="1">
            <a:off x="1560513" y="474316"/>
            <a:ext cx="640560" cy="1686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307" idx="2"/>
            <a:endCxn id="5" idx="1"/>
          </p:cNvCxnSpPr>
          <p:nvPr/>
        </p:nvCxnSpPr>
        <p:spPr>
          <a:xfrm flipH="1">
            <a:off x="1159892" y="587699"/>
            <a:ext cx="3106241" cy="1399736"/>
          </a:xfrm>
          <a:prstGeom prst="bentConnector5">
            <a:avLst>
              <a:gd name="adj1" fmla="val -5119"/>
              <a:gd name="adj2" fmla="val 55759"/>
              <a:gd name="adj3" fmla="val 107359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stCxn id="129" idx="6"/>
            <a:endCxn id="70" idx="1"/>
          </p:cNvCxnSpPr>
          <p:nvPr/>
        </p:nvCxnSpPr>
        <p:spPr>
          <a:xfrm flipH="1" flipV="1">
            <a:off x="2221979" y="981993"/>
            <a:ext cx="4425299" cy="4586186"/>
          </a:xfrm>
          <a:prstGeom prst="bentConnector5">
            <a:avLst>
              <a:gd name="adj1" fmla="val -5166"/>
              <a:gd name="adj2" fmla="val -19858"/>
              <a:gd name="adj3" fmla="val 1134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>
            <a:stCxn id="69" idx="2"/>
            <a:endCxn id="265" idx="0"/>
          </p:cNvCxnSpPr>
          <p:nvPr/>
        </p:nvCxnSpPr>
        <p:spPr>
          <a:xfrm>
            <a:off x="2446061" y="721489"/>
            <a:ext cx="384261" cy="2323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1662414" y="602394"/>
            <a:ext cx="564597" cy="375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SE Imm.</a:t>
            </a:r>
          </a:p>
          <a:p>
            <a:pPr algn="ctr"/>
            <a:r>
              <a:rPr lang="en-US" sz="1050" dirty="0" smtClean="0"/>
              <a:t>[15:0]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1700991" y="245119"/>
            <a:ext cx="529871" cy="22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0x0001</a:t>
            </a:r>
          </a:p>
        </p:txBody>
      </p:sp>
      <p:grpSp>
        <p:nvGrpSpPr>
          <p:cNvPr id="302" name="Group 301"/>
          <p:cNvGrpSpPr/>
          <p:nvPr/>
        </p:nvGrpSpPr>
        <p:grpSpPr>
          <a:xfrm>
            <a:off x="212050" y="3969040"/>
            <a:ext cx="256727" cy="819398"/>
            <a:chOff x="194423" y="4609425"/>
            <a:chExt cx="284416" cy="907774"/>
          </a:xfrm>
        </p:grpSpPr>
        <p:sp>
          <p:nvSpPr>
            <p:cNvPr id="303" name="Rounded Rectangle 302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08978" y="46094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4009406" y="216293"/>
            <a:ext cx="256727" cy="800512"/>
            <a:chOff x="194423" y="4630348"/>
            <a:chExt cx="284416" cy="886851"/>
          </a:xfrm>
        </p:grpSpPr>
        <p:sp>
          <p:nvSpPr>
            <p:cNvPr id="307" name="Rounded Rectangle 306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27151" y="4630348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325" name="Elbow Connector 324"/>
          <p:cNvCxnSpPr>
            <a:stCxn id="265" idx="3"/>
            <a:endCxn id="309" idx="1"/>
          </p:cNvCxnSpPr>
          <p:nvPr/>
        </p:nvCxnSpPr>
        <p:spPr>
          <a:xfrm flipV="1">
            <a:off x="3019911" y="384896"/>
            <a:ext cx="1019037" cy="7585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endCxn id="6" idx="3"/>
          </p:cNvCxnSpPr>
          <p:nvPr/>
        </p:nvCxnSpPr>
        <p:spPr>
          <a:xfrm>
            <a:off x="9735410" y="2290713"/>
            <a:ext cx="505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4880561" y="3292018"/>
            <a:ext cx="579183" cy="277813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wAdrs</a:t>
            </a:r>
            <a:endParaRPr lang="en-US" sz="1400" dirty="0"/>
          </a:p>
        </p:txBody>
      </p:sp>
      <p:sp>
        <p:nvSpPr>
          <p:cNvPr id="335" name="TextBox 334"/>
          <p:cNvSpPr txBox="1"/>
          <p:nvPr/>
        </p:nvSpPr>
        <p:spPr>
          <a:xfrm>
            <a:off x="5144014" y="4810413"/>
            <a:ext cx="513897" cy="277813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wDat</a:t>
            </a:r>
            <a:endParaRPr lang="en-US" sz="1400" dirty="0"/>
          </a:p>
        </p:txBody>
      </p:sp>
      <p:sp>
        <p:nvSpPr>
          <p:cNvPr id="336" name="TextBox 335"/>
          <p:cNvSpPr txBox="1"/>
          <p:nvPr/>
        </p:nvSpPr>
        <p:spPr>
          <a:xfrm>
            <a:off x="5229806" y="1337591"/>
            <a:ext cx="708912" cy="307777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useReg</a:t>
            </a:r>
            <a:endParaRPr lang="en-US" sz="14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354454" y="0"/>
            <a:ext cx="452368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jump</a:t>
            </a:r>
            <a:endParaRPr lang="en-US" sz="1000" dirty="0"/>
          </a:p>
        </p:txBody>
      </p:sp>
      <p:sp>
        <p:nvSpPr>
          <p:cNvPr id="338" name="TextBox 337"/>
          <p:cNvSpPr txBox="1"/>
          <p:nvPr/>
        </p:nvSpPr>
        <p:spPr>
          <a:xfrm>
            <a:off x="2757781" y="203412"/>
            <a:ext cx="728084" cy="415498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b</a:t>
            </a:r>
            <a:r>
              <a:rPr lang="en-US" sz="1000" dirty="0" smtClean="0"/>
              <a:t>ranch </a:t>
            </a:r>
          </a:p>
          <a:p>
            <a:pPr algn="ctr"/>
            <a:r>
              <a:rPr lang="en-US" sz="1000" dirty="0" smtClean="0"/>
              <a:t>&amp;&amp; </a:t>
            </a:r>
            <a:r>
              <a:rPr lang="en-US" sz="1000" dirty="0" err="1" smtClean="0"/>
              <a:t>isZero</a:t>
            </a:r>
            <a:endParaRPr lang="en-US" sz="1000" dirty="0"/>
          </a:p>
        </p:txBody>
      </p:sp>
      <p:sp>
        <p:nvSpPr>
          <p:cNvPr id="340" name="TextBox 339"/>
          <p:cNvSpPr txBox="1"/>
          <p:nvPr/>
        </p:nvSpPr>
        <p:spPr>
          <a:xfrm>
            <a:off x="992444" y="1478556"/>
            <a:ext cx="498855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PCwrt</a:t>
            </a:r>
            <a:endParaRPr lang="en-US" sz="1400" dirty="0"/>
          </a:p>
        </p:txBody>
      </p:sp>
      <p:sp>
        <p:nvSpPr>
          <p:cNvPr id="341" name="TextBox 340"/>
          <p:cNvSpPr txBox="1"/>
          <p:nvPr/>
        </p:nvSpPr>
        <p:spPr>
          <a:xfrm>
            <a:off x="3952155" y="2131457"/>
            <a:ext cx="465192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IRwrt</a:t>
            </a:r>
            <a:endParaRPr lang="en-US" sz="10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250339" y="1623789"/>
            <a:ext cx="437940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A</a:t>
            </a:r>
            <a:r>
              <a:rPr lang="en-US" sz="1000" dirty="0" err="1" smtClean="0"/>
              <a:t>wrt</a:t>
            </a:r>
            <a:endParaRPr lang="en-US" sz="1400" dirty="0"/>
          </a:p>
        </p:txBody>
      </p:sp>
      <p:sp>
        <p:nvSpPr>
          <p:cNvPr id="343" name="TextBox 342"/>
          <p:cNvSpPr txBox="1"/>
          <p:nvPr/>
        </p:nvSpPr>
        <p:spPr>
          <a:xfrm>
            <a:off x="8206815" y="3245549"/>
            <a:ext cx="434734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Bwrt</a:t>
            </a:r>
            <a:endParaRPr lang="en-US" sz="1000" dirty="0"/>
          </a:p>
        </p:txBody>
      </p:sp>
      <p:sp>
        <p:nvSpPr>
          <p:cNvPr id="344" name="TextBox 343"/>
          <p:cNvSpPr txBox="1"/>
          <p:nvPr/>
        </p:nvSpPr>
        <p:spPr>
          <a:xfrm>
            <a:off x="10936596" y="2959886"/>
            <a:ext cx="574196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ALUwrt</a:t>
            </a:r>
            <a:endParaRPr lang="en-US" sz="1000" dirty="0"/>
          </a:p>
        </p:txBody>
      </p:sp>
      <p:sp>
        <p:nvSpPr>
          <p:cNvPr id="345" name="TextBox 344"/>
          <p:cNvSpPr txBox="1"/>
          <p:nvPr/>
        </p:nvSpPr>
        <p:spPr>
          <a:xfrm>
            <a:off x="6133514" y="1613958"/>
            <a:ext cx="580608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RegWrt</a:t>
            </a:r>
            <a:endParaRPr lang="en-US" sz="1000" dirty="0"/>
          </a:p>
        </p:txBody>
      </p:sp>
      <p:sp>
        <p:nvSpPr>
          <p:cNvPr id="346" name="TextBox 345"/>
          <p:cNvSpPr txBox="1"/>
          <p:nvPr/>
        </p:nvSpPr>
        <p:spPr>
          <a:xfrm>
            <a:off x="4761846" y="5490561"/>
            <a:ext cx="505267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ImSlct</a:t>
            </a:r>
            <a:endParaRPr lang="en-US" sz="1400" dirty="0"/>
          </a:p>
        </p:txBody>
      </p:sp>
      <p:sp>
        <p:nvSpPr>
          <p:cNvPr id="347" name="TextBox 346"/>
          <p:cNvSpPr txBox="1"/>
          <p:nvPr/>
        </p:nvSpPr>
        <p:spPr>
          <a:xfrm>
            <a:off x="9452586" y="1567481"/>
            <a:ext cx="529312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ALUop</a:t>
            </a:r>
            <a:endParaRPr lang="en-US" sz="1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58274" y="3521792"/>
            <a:ext cx="346109" cy="277813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ior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612889" y="1908064"/>
            <a:ext cx="490746" cy="277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datO</a:t>
            </a:r>
            <a:endParaRPr 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2331811" y="2339169"/>
            <a:ext cx="447511" cy="277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adrs</a:t>
            </a:r>
            <a:endParaRPr lang="en-US" sz="14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251474" y="4280913"/>
            <a:ext cx="604653" cy="532108"/>
            <a:chOff x="1616198" y="4848777"/>
            <a:chExt cx="531802" cy="589498"/>
          </a:xfrm>
        </p:grpSpPr>
        <p:sp>
          <p:nvSpPr>
            <p:cNvPr id="169" name="TextBox 168"/>
            <p:cNvSpPr txBox="1"/>
            <p:nvPr/>
          </p:nvSpPr>
          <p:spPr>
            <a:xfrm>
              <a:off x="1616198" y="4848777"/>
              <a:ext cx="531802" cy="289826"/>
            </a:xfrm>
            <a:prstGeom prst="rect">
              <a:avLst/>
            </a:prstGeom>
            <a:noFill/>
            <a:ln w="38100">
              <a:solidFill>
                <a:srgbClr val="38572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memW</a:t>
              </a:r>
              <a:endParaRPr lang="en-US" sz="105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616198" y="5156973"/>
              <a:ext cx="523709" cy="281302"/>
            </a:xfrm>
            <a:prstGeom prst="rect">
              <a:avLst/>
            </a:prstGeom>
            <a:noFill/>
            <a:ln w="38100">
              <a:solidFill>
                <a:srgbClr val="38572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/>
                <a:t>memR</a:t>
              </a:r>
              <a:endParaRPr lang="en-US" sz="1050" dirty="0"/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4508866" y="487871"/>
            <a:ext cx="4267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PCin</a:t>
            </a:r>
            <a:endParaRPr lang="en-US" sz="1050" dirty="0"/>
          </a:p>
        </p:txBody>
      </p:sp>
      <p:cxnSp>
        <p:nvCxnSpPr>
          <p:cNvPr id="77" name="Elbow Connector 76"/>
          <p:cNvCxnSpPr>
            <a:stCxn id="31" idx="3"/>
            <a:endCxn id="134" idx="1"/>
          </p:cNvCxnSpPr>
          <p:nvPr/>
        </p:nvCxnSpPr>
        <p:spPr>
          <a:xfrm flipV="1">
            <a:off x="7281329" y="2188811"/>
            <a:ext cx="922285" cy="1452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/>
          <p:cNvGrpSpPr/>
          <p:nvPr/>
        </p:nvGrpSpPr>
        <p:grpSpPr>
          <a:xfrm>
            <a:off x="1817356" y="2170060"/>
            <a:ext cx="256727" cy="819398"/>
            <a:chOff x="194423" y="4609425"/>
            <a:chExt cx="284416" cy="907774"/>
          </a:xfrm>
        </p:grpSpPr>
        <p:sp>
          <p:nvSpPr>
            <p:cNvPr id="203" name="Rounded Rectangle 202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97852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08978" y="46094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82" name="Elbow Connector 81"/>
          <p:cNvCxnSpPr>
            <a:stCxn id="164" idx="2"/>
            <a:endCxn id="204" idx="1"/>
          </p:cNvCxnSpPr>
          <p:nvPr/>
        </p:nvCxnSpPr>
        <p:spPr>
          <a:xfrm rot="5400000" flipH="1">
            <a:off x="5897326" y="-1256019"/>
            <a:ext cx="548130" cy="8701880"/>
          </a:xfrm>
          <a:prstGeom prst="bentConnector4">
            <a:avLst>
              <a:gd name="adj1" fmla="val -591129"/>
              <a:gd name="adj2" fmla="val 1026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203" idx="2"/>
            <a:endCxn id="167" idx="1"/>
          </p:cNvCxnSpPr>
          <p:nvPr/>
        </p:nvCxnSpPr>
        <p:spPr>
          <a:xfrm flipV="1">
            <a:off x="2074083" y="2478076"/>
            <a:ext cx="257728" cy="822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3464172" y="4106383"/>
            <a:ext cx="605368" cy="26536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MemO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6" name="Elbow Connector 225"/>
          <p:cNvCxnSpPr>
            <a:stCxn id="230" idx="3"/>
            <a:endCxn id="255" idx="1"/>
          </p:cNvCxnSpPr>
          <p:nvPr/>
        </p:nvCxnSpPr>
        <p:spPr>
          <a:xfrm>
            <a:off x="4069540" y="4239067"/>
            <a:ext cx="723380" cy="1110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375497" y="4516760"/>
            <a:ext cx="697627" cy="261610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memOW</a:t>
            </a:r>
            <a:endParaRPr lang="en-US" sz="1050" dirty="0"/>
          </a:p>
        </p:txBody>
      </p:sp>
      <p:cxnSp>
        <p:nvCxnSpPr>
          <p:cNvPr id="231" name="Elbow Connector 230"/>
          <p:cNvCxnSpPr>
            <a:stCxn id="10" idx="3"/>
            <a:endCxn id="308" idx="1"/>
          </p:cNvCxnSpPr>
          <p:nvPr/>
        </p:nvCxnSpPr>
        <p:spPr>
          <a:xfrm flipH="1" flipV="1">
            <a:off x="4042052" y="848203"/>
            <a:ext cx="428620" cy="1794425"/>
          </a:xfrm>
          <a:prstGeom prst="bentConnector5">
            <a:avLst>
              <a:gd name="adj1" fmla="val -18551"/>
              <a:gd name="adj2" fmla="val 35783"/>
              <a:gd name="adj3" fmla="val 1533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3345041" y="1641751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Imm</a:t>
            </a:r>
            <a:r>
              <a:rPr lang="en-US" sz="1050" dirty="0" smtClean="0"/>
              <a:t> [11:0]</a:t>
            </a:r>
            <a:endParaRPr lang="en-US" sz="1050" dirty="0"/>
          </a:p>
        </p:txBody>
      </p:sp>
      <p:sp>
        <p:nvSpPr>
          <p:cNvPr id="247" name="Oval 246"/>
          <p:cNvSpPr/>
          <p:nvPr/>
        </p:nvSpPr>
        <p:spPr>
          <a:xfrm>
            <a:off x="3786446" y="1553818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Elbow Connector 235"/>
          <p:cNvCxnSpPr>
            <a:stCxn id="5" idx="3"/>
            <a:endCxn id="247" idx="2"/>
          </p:cNvCxnSpPr>
          <p:nvPr/>
        </p:nvCxnSpPr>
        <p:spPr>
          <a:xfrm flipV="1">
            <a:off x="1531519" y="1588858"/>
            <a:ext cx="2254927" cy="398577"/>
          </a:xfrm>
          <a:prstGeom prst="bentConnector3">
            <a:avLst>
              <a:gd name="adj1" fmla="val 288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2153166" y="1404457"/>
            <a:ext cx="7505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PC [15:12]</a:t>
            </a:r>
            <a:endParaRPr lang="en-US" sz="1050" dirty="0"/>
          </a:p>
        </p:txBody>
      </p:sp>
      <p:sp>
        <p:nvSpPr>
          <p:cNvPr id="328" name="TextBox 327"/>
          <p:cNvSpPr txBox="1"/>
          <p:nvPr/>
        </p:nvSpPr>
        <p:spPr>
          <a:xfrm>
            <a:off x="659996" y="2487985"/>
            <a:ext cx="910827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memAdrsSlct</a:t>
            </a:r>
            <a:endParaRPr lang="en-US" sz="1050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5018410" y="2469695"/>
            <a:ext cx="256727" cy="819398"/>
            <a:chOff x="194423" y="4609425"/>
            <a:chExt cx="284416" cy="907774"/>
          </a:xfrm>
        </p:grpSpPr>
        <p:sp>
          <p:nvSpPr>
            <p:cNvPr id="157" name="Rounded Rectangle 156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08978" y="46094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9" name="Elbow Connector 8"/>
          <p:cNvCxnSpPr>
            <a:stCxn id="60" idx="2"/>
            <a:endCxn id="160" idx="1"/>
          </p:cNvCxnSpPr>
          <p:nvPr/>
        </p:nvCxnSpPr>
        <p:spPr>
          <a:xfrm rot="16200000" flipH="1">
            <a:off x="4794859" y="2401608"/>
            <a:ext cx="249657" cy="2237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57" idx="2"/>
            <a:endCxn id="28" idx="1"/>
          </p:cNvCxnSpPr>
          <p:nvPr/>
        </p:nvCxnSpPr>
        <p:spPr>
          <a:xfrm>
            <a:off x="5275137" y="2859987"/>
            <a:ext cx="293415" cy="250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5456850" y="2544183"/>
            <a:ext cx="1021242" cy="307777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useFirstReg</a:t>
            </a:r>
            <a:endParaRPr 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229192" y="3652349"/>
            <a:ext cx="569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wDat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578754" y="4449639"/>
            <a:ext cx="78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</a:t>
            </a:r>
            <a:r>
              <a:rPr lang="en-US" dirty="0" smtClean="0"/>
              <a:t>[0]</a:t>
            </a:r>
            <a:endParaRPr lang="en-US" dirty="0"/>
          </a:p>
        </p:txBody>
      </p:sp>
      <p:cxnSp>
        <p:nvCxnSpPr>
          <p:cNvPr id="227" name="Elbow Connector 226"/>
          <p:cNvCxnSpPr>
            <a:stCxn id="27" idx="2"/>
            <a:endCxn id="168" idx="1"/>
          </p:cNvCxnSpPr>
          <p:nvPr/>
        </p:nvCxnSpPr>
        <p:spPr>
          <a:xfrm rot="5400000" flipH="1">
            <a:off x="4094647" y="1940783"/>
            <a:ext cx="1012733" cy="4743644"/>
          </a:xfrm>
          <a:prstGeom prst="bentConnector4">
            <a:avLst>
              <a:gd name="adj1" fmla="val -158860"/>
              <a:gd name="adj2" fmla="val 1048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0487291" y="5238218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655158" y="1946045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78" idx="3"/>
            <a:endCxn id="75" idx="1"/>
          </p:cNvCxnSpPr>
          <p:nvPr/>
        </p:nvCxnSpPr>
        <p:spPr>
          <a:xfrm flipV="1">
            <a:off x="4246983" y="1872114"/>
            <a:ext cx="764472" cy="1603711"/>
          </a:xfrm>
          <a:prstGeom prst="bentConnector3">
            <a:avLst>
              <a:gd name="adj1" fmla="val 488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429931" y="1652295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Zero[2:0]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0388991" y="1503340"/>
            <a:ext cx="667170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bneObeq</a:t>
            </a:r>
            <a:endParaRPr lang="en-US" sz="1000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10850113" y="1776178"/>
            <a:ext cx="256727" cy="819398"/>
            <a:chOff x="194423" y="4609425"/>
            <a:chExt cx="284416" cy="907774"/>
          </a:xfrm>
        </p:grpSpPr>
        <p:sp>
          <p:nvSpPr>
            <p:cNvPr id="173" name="Rounded Rectangle 172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08978" y="46094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6" name="Isosceles Triangle 5"/>
          <p:cNvSpPr/>
          <p:nvPr/>
        </p:nvSpPr>
        <p:spPr>
          <a:xfrm rot="5400000">
            <a:off x="10213932" y="2199321"/>
            <a:ext cx="236072" cy="18278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6" idx="0"/>
            <a:endCxn id="174" idx="1"/>
          </p:cNvCxnSpPr>
          <p:nvPr/>
        </p:nvCxnSpPr>
        <p:spPr>
          <a:xfrm>
            <a:off x="10423360" y="2290713"/>
            <a:ext cx="459399" cy="1362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75" idx="1"/>
          </p:cNvCxnSpPr>
          <p:nvPr/>
        </p:nvCxnSpPr>
        <p:spPr>
          <a:xfrm flipV="1">
            <a:off x="9962087" y="1944781"/>
            <a:ext cx="901164" cy="348737"/>
          </a:xfrm>
          <a:prstGeom prst="bentConnector3">
            <a:avLst>
              <a:gd name="adj1" fmla="val 11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173" idx="2"/>
            <a:endCxn id="264" idx="1"/>
          </p:cNvCxnSpPr>
          <p:nvPr/>
        </p:nvCxnSpPr>
        <p:spPr>
          <a:xfrm flipV="1">
            <a:off x="11106840" y="2163049"/>
            <a:ext cx="403952" cy="3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952" y="29668"/>
            <a:ext cx="1222487" cy="95410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TODO</a:t>
            </a:r>
          </a:p>
          <a:p>
            <a:r>
              <a:rPr lang="en-US" sz="1400" dirty="0" smtClean="0"/>
              <a:t>Implement </a:t>
            </a:r>
            <a:r>
              <a:rPr lang="en-US" sz="1400" dirty="0" err="1" smtClean="0"/>
              <a:t>func</a:t>
            </a:r>
            <a:r>
              <a:rPr lang="en-US" sz="1400" dirty="0" smtClean="0"/>
              <a:t> code moved to end</a:t>
            </a:r>
            <a:endParaRPr lang="en-US" sz="1400" dirty="0"/>
          </a:p>
        </p:txBody>
      </p:sp>
      <p:sp>
        <p:nvSpPr>
          <p:cNvPr id="178" name="Oval 177"/>
          <p:cNvSpPr/>
          <p:nvPr/>
        </p:nvSpPr>
        <p:spPr>
          <a:xfrm>
            <a:off x="9935810" y="2260935"/>
            <a:ext cx="70080" cy="7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4222941" y="3671047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Zero[2:0]</a:t>
            </a:r>
          </a:p>
        </p:txBody>
      </p:sp>
      <p:cxnSp>
        <p:nvCxnSpPr>
          <p:cNvPr id="8" name="Straight Connector 7"/>
          <p:cNvCxnSpPr>
            <a:stCxn id="337" idx="1"/>
            <a:endCxn id="307" idx="3"/>
          </p:cNvCxnSpPr>
          <p:nvPr/>
        </p:nvCxnSpPr>
        <p:spPr>
          <a:xfrm flipH="1">
            <a:off x="4137770" y="123111"/>
            <a:ext cx="216684" cy="114105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38" idx="1"/>
            <a:endCxn id="69" idx="2"/>
          </p:cNvCxnSpPr>
          <p:nvPr/>
        </p:nvCxnSpPr>
        <p:spPr>
          <a:xfrm flipH="1">
            <a:off x="2446061" y="411161"/>
            <a:ext cx="311720" cy="310328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40" idx="2"/>
            <a:endCxn id="5" idx="0"/>
          </p:cNvCxnSpPr>
          <p:nvPr/>
        </p:nvCxnSpPr>
        <p:spPr>
          <a:xfrm>
            <a:off x="1241872" y="1724777"/>
            <a:ext cx="103834" cy="76845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328" idx="3"/>
            <a:endCxn id="203" idx="0"/>
          </p:cNvCxnSpPr>
          <p:nvPr/>
        </p:nvCxnSpPr>
        <p:spPr>
          <a:xfrm flipV="1">
            <a:off x="1570823" y="2560352"/>
            <a:ext cx="246533" cy="54591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341" idx="2"/>
            <a:endCxn id="10" idx="0"/>
          </p:cNvCxnSpPr>
          <p:nvPr/>
        </p:nvCxnSpPr>
        <p:spPr>
          <a:xfrm>
            <a:off x="4184751" y="2377678"/>
            <a:ext cx="110721" cy="89751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39" idx="0"/>
            <a:endCxn id="230" idx="2"/>
          </p:cNvCxnSpPr>
          <p:nvPr/>
        </p:nvCxnSpPr>
        <p:spPr>
          <a:xfrm flipV="1">
            <a:off x="3724311" y="4371751"/>
            <a:ext cx="42545" cy="145009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169" idx="0"/>
            <a:endCxn id="4" idx="2"/>
          </p:cNvCxnSpPr>
          <p:nvPr/>
        </p:nvCxnSpPr>
        <p:spPr>
          <a:xfrm flipV="1">
            <a:off x="2553801" y="4178025"/>
            <a:ext cx="125567" cy="102888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342" idx="2"/>
            <a:endCxn id="134" idx="0"/>
          </p:cNvCxnSpPr>
          <p:nvPr/>
        </p:nvCxnSpPr>
        <p:spPr>
          <a:xfrm flipH="1">
            <a:off x="8414330" y="1870010"/>
            <a:ext cx="54979" cy="130632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343" idx="0"/>
            <a:endCxn id="135" idx="2"/>
          </p:cNvCxnSpPr>
          <p:nvPr/>
        </p:nvCxnSpPr>
        <p:spPr>
          <a:xfrm flipH="1" flipV="1">
            <a:off x="8414330" y="3166585"/>
            <a:ext cx="9852" cy="78964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150" idx="0"/>
            <a:endCxn id="144" idx="0"/>
          </p:cNvCxnSpPr>
          <p:nvPr/>
        </p:nvCxnSpPr>
        <p:spPr>
          <a:xfrm flipV="1">
            <a:off x="7531329" y="2848174"/>
            <a:ext cx="130965" cy="673618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344" idx="1"/>
            <a:endCxn id="164" idx="3"/>
          </p:cNvCxnSpPr>
          <p:nvPr/>
        </p:nvCxnSpPr>
        <p:spPr>
          <a:xfrm flipH="1" flipV="1">
            <a:off x="10846628" y="3079389"/>
            <a:ext cx="89968" cy="3608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347" idx="2"/>
            <a:endCxn id="136" idx="0"/>
          </p:cNvCxnSpPr>
          <p:nvPr/>
        </p:nvCxnSpPr>
        <p:spPr>
          <a:xfrm flipH="1">
            <a:off x="9411540" y="1813702"/>
            <a:ext cx="305702" cy="375109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71" idx="2"/>
            <a:endCxn id="173" idx="0"/>
          </p:cNvCxnSpPr>
          <p:nvPr/>
        </p:nvCxnSpPr>
        <p:spPr>
          <a:xfrm>
            <a:off x="10722576" y="1749561"/>
            <a:ext cx="127537" cy="416909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346" idx="3"/>
            <a:endCxn id="88" idx="0"/>
          </p:cNvCxnSpPr>
          <p:nvPr/>
        </p:nvCxnSpPr>
        <p:spPr>
          <a:xfrm>
            <a:off x="5267113" y="5613672"/>
            <a:ext cx="182751" cy="22865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335" idx="0"/>
          </p:cNvCxnSpPr>
          <p:nvPr/>
        </p:nvCxnSpPr>
        <p:spPr>
          <a:xfrm flipH="1" flipV="1">
            <a:off x="5014246" y="4723119"/>
            <a:ext cx="386717" cy="87294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334" idx="2"/>
            <a:endCxn id="65" idx="2"/>
          </p:cNvCxnSpPr>
          <p:nvPr/>
        </p:nvCxnSpPr>
        <p:spPr>
          <a:xfrm flipH="1">
            <a:off x="5060079" y="3569831"/>
            <a:ext cx="110074" cy="337808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336" idx="2"/>
            <a:endCxn id="73" idx="2"/>
          </p:cNvCxnSpPr>
          <p:nvPr/>
        </p:nvCxnSpPr>
        <p:spPr>
          <a:xfrm flipH="1">
            <a:off x="5258813" y="1645368"/>
            <a:ext cx="325449" cy="463981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345" idx="2"/>
            <a:endCxn id="25" idx="0"/>
          </p:cNvCxnSpPr>
          <p:nvPr/>
        </p:nvCxnSpPr>
        <p:spPr>
          <a:xfrm flipH="1">
            <a:off x="6407562" y="1860179"/>
            <a:ext cx="16256" cy="109678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5" idx="1"/>
            <a:endCxn id="157" idx="2"/>
          </p:cNvCxnSpPr>
          <p:nvPr/>
        </p:nvCxnSpPr>
        <p:spPr>
          <a:xfrm flipH="1">
            <a:off x="5275137" y="2698072"/>
            <a:ext cx="181713" cy="161915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/>
          <p:cNvGrpSpPr/>
          <p:nvPr/>
        </p:nvGrpSpPr>
        <p:grpSpPr>
          <a:xfrm>
            <a:off x="4779010" y="4227025"/>
            <a:ext cx="334398" cy="860529"/>
            <a:chOff x="2489579" y="5069820"/>
            <a:chExt cx="334398" cy="860529"/>
          </a:xfrm>
        </p:grpSpPr>
        <p:sp>
          <p:nvSpPr>
            <p:cNvPr id="210" name="Rounded Rectangle 209"/>
            <p:cNvSpPr/>
            <p:nvPr/>
          </p:nvSpPr>
          <p:spPr>
            <a:xfrm rot="16200000">
              <a:off x="2345130" y="5383917"/>
              <a:ext cx="700967" cy="2567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2503489" y="506982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00</a:t>
              </a:r>
              <a:endParaRPr lang="en-US" sz="10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503489" y="520925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01</a:t>
              </a:r>
              <a:endParaRPr lang="en-US" sz="10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489579" y="555111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493833" y="568412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11</a:t>
              </a:r>
              <a:endParaRPr lang="en-US" sz="1000" dirty="0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207033" y="5347043"/>
            <a:ext cx="1173584" cy="1278181"/>
            <a:chOff x="138021" y="5317673"/>
            <a:chExt cx="1300160" cy="1416039"/>
          </a:xfrm>
        </p:grpSpPr>
        <p:sp>
          <p:nvSpPr>
            <p:cNvPr id="289" name="Rectangle 288"/>
            <p:cNvSpPr/>
            <p:nvPr/>
          </p:nvSpPr>
          <p:spPr>
            <a:xfrm>
              <a:off x="138021" y="5317673"/>
              <a:ext cx="1300160" cy="1416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232911" y="5421541"/>
              <a:ext cx="1108879" cy="307777"/>
              <a:chOff x="638353" y="4675868"/>
              <a:chExt cx="1108879" cy="307777"/>
            </a:xfrm>
          </p:grpSpPr>
          <p:sp>
            <p:nvSpPr>
              <p:cNvPr id="312" name="Rectangle 311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38572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828134" y="4675868"/>
                <a:ext cx="919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Controller</a:t>
                </a:r>
                <a:endParaRPr lang="en-US" sz="1400" dirty="0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241717" y="5735129"/>
              <a:ext cx="1113432" cy="307777"/>
              <a:chOff x="638353" y="4675868"/>
              <a:chExt cx="1113432" cy="307777"/>
            </a:xfrm>
          </p:grpSpPr>
          <p:sp>
            <p:nvSpPr>
              <p:cNvPr id="310" name="Rectangle 309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28134" y="4675868"/>
                <a:ext cx="9236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Misc. Unit</a:t>
                </a:r>
                <a:endParaRPr lang="en-US" sz="1400" dirty="0"/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>
              <a:off x="251888" y="6045241"/>
              <a:ext cx="965314" cy="307777"/>
              <a:chOff x="638353" y="4675868"/>
              <a:chExt cx="965314" cy="307777"/>
            </a:xfrm>
            <a:solidFill>
              <a:srgbClr val="FFC000"/>
            </a:solidFill>
          </p:grpSpPr>
          <p:sp>
            <p:nvSpPr>
              <p:cNvPr id="298" name="Rectangle 297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828134" y="4675868"/>
                <a:ext cx="775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Register</a:t>
                </a:r>
                <a:endParaRPr lang="en-US" sz="1400" dirty="0"/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261651" y="6347941"/>
              <a:ext cx="1132090" cy="307777"/>
              <a:chOff x="638353" y="4675868"/>
              <a:chExt cx="1132090" cy="307777"/>
            </a:xfrm>
            <a:solidFill>
              <a:srgbClr val="FFC000"/>
            </a:solidFill>
          </p:grpSpPr>
          <p:sp>
            <p:nvSpPr>
              <p:cNvPr id="296" name="Rectangle 295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828134" y="4675868"/>
                <a:ext cx="942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Static. </a:t>
                </a:r>
                <a:r>
                  <a:rPr lang="en-US" sz="1400" dirty="0" err="1" smtClean="0"/>
                  <a:t>Reg</a:t>
                </a:r>
                <a:endParaRPr lang="en-US" sz="1400" dirty="0"/>
              </a:p>
            </p:txBody>
          </p:sp>
        </p:grpSp>
      </p:grpSp>
      <p:sp>
        <p:nvSpPr>
          <p:cNvPr id="314" name="TextBox 313"/>
          <p:cNvSpPr txBox="1"/>
          <p:nvPr/>
        </p:nvSpPr>
        <p:spPr>
          <a:xfrm>
            <a:off x="152247" y="4933604"/>
            <a:ext cx="942887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Control Signal</a:t>
            </a:r>
            <a:endParaRPr lang="en-US" sz="1000" dirty="0"/>
          </a:p>
        </p:txBody>
      </p:sp>
      <p:cxnSp>
        <p:nvCxnSpPr>
          <p:cNvPr id="315" name="Straight Connector 314"/>
          <p:cNvCxnSpPr>
            <a:stCxn id="314" idx="2"/>
            <a:endCxn id="289" idx="0"/>
          </p:cNvCxnSpPr>
          <p:nvPr/>
        </p:nvCxnSpPr>
        <p:spPr>
          <a:xfrm>
            <a:off x="623691" y="5187520"/>
            <a:ext cx="170134" cy="159523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oup 315"/>
          <p:cNvGrpSpPr/>
          <p:nvPr/>
        </p:nvGrpSpPr>
        <p:grpSpPr>
          <a:xfrm>
            <a:off x="112931" y="2910836"/>
            <a:ext cx="334398" cy="860529"/>
            <a:chOff x="2489579" y="5069820"/>
            <a:chExt cx="334398" cy="860529"/>
          </a:xfrm>
        </p:grpSpPr>
        <p:sp>
          <p:nvSpPr>
            <p:cNvPr id="317" name="Rounded Rectangle 316"/>
            <p:cNvSpPr/>
            <p:nvPr/>
          </p:nvSpPr>
          <p:spPr>
            <a:xfrm rot="16200000">
              <a:off x="2345130" y="5383917"/>
              <a:ext cx="700967" cy="2567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2503489" y="506982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00</a:t>
              </a:r>
              <a:endParaRPr lang="en-US" sz="10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2503489" y="520925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01</a:t>
              </a:r>
              <a:endParaRPr lang="en-US" sz="1000" dirty="0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2489579" y="555111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493833" y="568412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11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5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603450" y="296279"/>
            <a:ext cx="1222487" cy="95410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TODO</a:t>
            </a:r>
          </a:p>
          <a:p>
            <a:r>
              <a:rPr lang="en-US" sz="1400" dirty="0" smtClean="0"/>
              <a:t>Implement </a:t>
            </a:r>
            <a:r>
              <a:rPr lang="en-US" sz="1400" dirty="0" err="1" smtClean="0"/>
              <a:t>func</a:t>
            </a:r>
            <a:r>
              <a:rPr lang="en-US" sz="1400" dirty="0" smtClean="0"/>
              <a:t> code moved to end</a:t>
            </a:r>
            <a:endParaRPr lang="en-US" sz="14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207033" y="5347043"/>
            <a:ext cx="1173584" cy="1278181"/>
            <a:chOff x="138021" y="5317673"/>
            <a:chExt cx="1300160" cy="1416039"/>
          </a:xfrm>
        </p:grpSpPr>
        <p:sp>
          <p:nvSpPr>
            <p:cNvPr id="112" name="Rectangle 111"/>
            <p:cNvSpPr/>
            <p:nvPr/>
          </p:nvSpPr>
          <p:spPr>
            <a:xfrm>
              <a:off x="138021" y="5317673"/>
              <a:ext cx="1300160" cy="1416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232911" y="5421541"/>
              <a:ext cx="1108879" cy="307777"/>
              <a:chOff x="638353" y="4675868"/>
              <a:chExt cx="1108879" cy="307777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38572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28134" y="4675868"/>
                <a:ext cx="919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Controller</a:t>
                </a:r>
                <a:endParaRPr lang="en-US" sz="1400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241717" y="5735129"/>
              <a:ext cx="1113432" cy="307777"/>
              <a:chOff x="638353" y="4675868"/>
              <a:chExt cx="1113432" cy="307777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28134" y="4675868"/>
                <a:ext cx="9236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Misc. Unit</a:t>
                </a:r>
                <a:endParaRPr lang="en-US" sz="1400" dirty="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251888" y="6045241"/>
              <a:ext cx="965314" cy="307777"/>
              <a:chOff x="638353" y="4675868"/>
              <a:chExt cx="965314" cy="307777"/>
            </a:xfrm>
            <a:solidFill>
              <a:srgbClr val="FFC000"/>
            </a:solidFill>
          </p:grpSpPr>
          <p:sp>
            <p:nvSpPr>
              <p:cNvPr id="119" name="Rectangle 118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28134" y="4675868"/>
                <a:ext cx="775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Register</a:t>
                </a:r>
                <a:endParaRPr lang="en-US" sz="1400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61651" y="6347941"/>
              <a:ext cx="1132090" cy="307777"/>
              <a:chOff x="638353" y="4675868"/>
              <a:chExt cx="1132090" cy="307777"/>
            </a:xfrm>
            <a:solidFill>
              <a:srgbClr val="FFC000"/>
            </a:solidFill>
          </p:grpSpPr>
          <p:sp>
            <p:nvSpPr>
              <p:cNvPr id="117" name="Rectangle 116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828134" y="4675868"/>
                <a:ext cx="942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Static. </a:t>
                </a:r>
                <a:r>
                  <a:rPr lang="en-US" sz="1400" dirty="0" err="1" smtClean="0"/>
                  <a:t>Reg</a:t>
                </a:r>
                <a:endParaRPr lang="en-US" sz="1400" dirty="0"/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152247" y="4933604"/>
            <a:ext cx="942887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Control Signal</a:t>
            </a:r>
            <a:endParaRPr lang="en-US" sz="1000" dirty="0"/>
          </a:p>
        </p:txBody>
      </p:sp>
      <p:cxnSp>
        <p:nvCxnSpPr>
          <p:cNvPr id="126" name="Straight Connector 125"/>
          <p:cNvCxnSpPr>
            <a:stCxn id="125" idx="2"/>
            <a:endCxn id="112" idx="0"/>
          </p:cNvCxnSpPr>
          <p:nvPr/>
        </p:nvCxnSpPr>
        <p:spPr>
          <a:xfrm>
            <a:off x="623691" y="5187520"/>
            <a:ext cx="170134" cy="159523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3" idx="1"/>
            <a:endCxn id="49" idx="2"/>
          </p:cNvCxnSpPr>
          <p:nvPr/>
        </p:nvCxnSpPr>
        <p:spPr>
          <a:xfrm flipH="1">
            <a:off x="8975276" y="264563"/>
            <a:ext cx="555745" cy="607924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4" idx="1"/>
            <a:endCxn id="8" idx="2"/>
          </p:cNvCxnSpPr>
          <p:nvPr/>
        </p:nvCxnSpPr>
        <p:spPr>
          <a:xfrm flipH="1">
            <a:off x="4493073" y="393387"/>
            <a:ext cx="541008" cy="248066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57" idx="3"/>
            <a:endCxn id="68" idx="1"/>
          </p:cNvCxnSpPr>
          <p:nvPr/>
        </p:nvCxnSpPr>
        <p:spPr>
          <a:xfrm>
            <a:off x="6936451" y="3161041"/>
            <a:ext cx="1008497" cy="31242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328179" y="123140"/>
            <a:ext cx="394612" cy="1298657"/>
            <a:chOff x="194423" y="4581193"/>
            <a:chExt cx="284416" cy="936006"/>
          </a:xfrm>
        </p:grpSpPr>
        <p:sp>
          <p:nvSpPr>
            <p:cNvPr id="6" name="Rounded Rectangle 5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7429" y="4581193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265662" y="2750758"/>
            <a:ext cx="820567" cy="8205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11" idx="3"/>
            <a:endCxn id="66" idx="1"/>
          </p:cNvCxnSpPr>
          <p:nvPr/>
        </p:nvCxnSpPr>
        <p:spPr>
          <a:xfrm>
            <a:off x="4086229" y="3161040"/>
            <a:ext cx="926871" cy="4552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828430" y="3689363"/>
            <a:ext cx="788598" cy="7885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38424" y="1030524"/>
            <a:ext cx="1058860" cy="1058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+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stCxn id="11" idx="3"/>
            <a:endCxn id="156" idx="1"/>
          </p:cNvCxnSpPr>
          <p:nvPr/>
        </p:nvCxnSpPr>
        <p:spPr>
          <a:xfrm flipV="1">
            <a:off x="4086229" y="1879368"/>
            <a:ext cx="1454747" cy="1281672"/>
          </a:xfrm>
          <a:prstGeom prst="bentConnector3">
            <a:avLst>
              <a:gd name="adj1" fmla="val 320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96598" y="307118"/>
            <a:ext cx="423395" cy="40804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37" name="Elbow Connector 36"/>
          <p:cNvCxnSpPr>
            <a:stCxn id="36" idx="3"/>
            <a:endCxn id="8" idx="1"/>
          </p:cNvCxnSpPr>
          <p:nvPr/>
        </p:nvCxnSpPr>
        <p:spPr>
          <a:xfrm flipV="1">
            <a:off x="3319993" y="382297"/>
            <a:ext cx="1026232" cy="128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7" idx="2"/>
            <a:endCxn id="11" idx="1"/>
          </p:cNvCxnSpPr>
          <p:nvPr/>
        </p:nvCxnSpPr>
        <p:spPr>
          <a:xfrm flipH="1">
            <a:off x="3265662" y="925056"/>
            <a:ext cx="5911970" cy="2235984"/>
          </a:xfrm>
          <a:prstGeom prst="bentConnector5">
            <a:avLst>
              <a:gd name="adj1" fmla="val -3867"/>
              <a:gd name="adj2" fmla="val 55670"/>
              <a:gd name="adj3" fmla="val 103867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2"/>
            <a:endCxn id="157" idx="1"/>
          </p:cNvCxnSpPr>
          <p:nvPr/>
        </p:nvCxnSpPr>
        <p:spPr>
          <a:xfrm>
            <a:off x="4722791" y="762224"/>
            <a:ext cx="818185" cy="5330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85667" y="1341258"/>
            <a:ext cx="1223599" cy="28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SE </a:t>
            </a:r>
            <a:r>
              <a:rPr lang="en-US" sz="1050" dirty="0" err="1" smtClean="0"/>
              <a:t>Imm</a:t>
            </a:r>
            <a:r>
              <a:rPr lang="en-US" sz="1050" dirty="0" smtClean="0"/>
              <a:t>. [</a:t>
            </a:r>
            <a:r>
              <a:rPr lang="en-US" sz="1050" dirty="0" smtClean="0"/>
              <a:t>15:0]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783020" y="354174"/>
            <a:ext cx="394612" cy="1230456"/>
            <a:chOff x="194423" y="4630348"/>
            <a:chExt cx="284416" cy="886851"/>
          </a:xfrm>
        </p:grpSpPr>
        <p:sp>
          <p:nvSpPr>
            <p:cNvPr id="47" name="Rounded Rectangle 46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7151" y="4630348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50" name="Elbow Connector 49"/>
          <p:cNvCxnSpPr>
            <a:stCxn id="34" idx="3"/>
            <a:endCxn id="49" idx="1"/>
          </p:cNvCxnSpPr>
          <p:nvPr/>
        </p:nvCxnSpPr>
        <p:spPr>
          <a:xfrm flipV="1">
            <a:off x="6597284" y="613331"/>
            <a:ext cx="2231144" cy="946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531021" y="75332"/>
            <a:ext cx="695329" cy="378463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jump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034081" y="74059"/>
            <a:ext cx="1119128" cy="63865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b</a:t>
            </a:r>
            <a:r>
              <a:rPr lang="en-US" sz="1000" dirty="0" smtClean="0"/>
              <a:t>ranch </a:t>
            </a:r>
          </a:p>
          <a:p>
            <a:pPr algn="ctr"/>
            <a:r>
              <a:rPr lang="en-US" sz="1000" dirty="0" smtClean="0"/>
              <a:t>&amp;&amp; </a:t>
            </a:r>
            <a:r>
              <a:rPr lang="en-US" sz="1000" dirty="0" err="1" smtClean="0"/>
              <a:t>isZero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427897" y="2358104"/>
            <a:ext cx="766783" cy="378463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PCwrt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9122124" y="4694703"/>
            <a:ext cx="715041" cy="378463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IRwrt</a:t>
            </a:r>
            <a:endParaRPr lang="en-US" sz="10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372841" y="4718583"/>
            <a:ext cx="929404" cy="817896"/>
            <a:chOff x="1616198" y="4848777"/>
            <a:chExt cx="531802" cy="589498"/>
          </a:xfrm>
        </p:grpSpPr>
        <p:sp>
          <p:nvSpPr>
            <p:cNvPr id="60" name="TextBox 59"/>
            <p:cNvSpPr txBox="1"/>
            <p:nvPr/>
          </p:nvSpPr>
          <p:spPr>
            <a:xfrm>
              <a:off x="1616198" y="4848777"/>
              <a:ext cx="531802" cy="289826"/>
            </a:xfrm>
            <a:prstGeom prst="rect">
              <a:avLst/>
            </a:prstGeom>
            <a:noFill/>
            <a:ln w="38100">
              <a:solidFill>
                <a:srgbClr val="38572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err="1" smtClean="0"/>
                <a:t>memW</a:t>
              </a:r>
              <a:endParaRPr lang="en-US" sz="105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16198" y="5156973"/>
              <a:ext cx="523709" cy="281302"/>
            </a:xfrm>
            <a:prstGeom prst="rect">
              <a:avLst/>
            </a:prstGeom>
            <a:noFill/>
            <a:ln w="38100">
              <a:solidFill>
                <a:srgbClr val="38572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/>
                <a:t>memR</a:t>
              </a:r>
              <a:endParaRPr lang="en-US" sz="105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992906" y="3357088"/>
            <a:ext cx="394612" cy="1259485"/>
            <a:chOff x="194423" y="4609425"/>
            <a:chExt cx="284416" cy="907774"/>
          </a:xfrm>
        </p:grpSpPr>
        <p:sp>
          <p:nvSpPr>
            <p:cNvPr id="64" name="Rounded Rectangle 63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7852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8978" y="46094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>
            <a:off x="7944948" y="5829163"/>
            <a:ext cx="930502" cy="9123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MemO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36460" y="4830375"/>
            <a:ext cx="1072313" cy="402118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memOW</a:t>
            </a:r>
            <a:endParaRPr lang="en-US" sz="1050" dirty="0"/>
          </a:p>
        </p:txBody>
      </p:sp>
      <p:cxnSp>
        <p:nvCxnSpPr>
          <p:cNvPr id="71" name="Elbow Connector 70"/>
          <p:cNvCxnSpPr>
            <a:stCxn id="13" idx="3"/>
            <a:endCxn id="48" idx="1"/>
          </p:cNvCxnSpPr>
          <p:nvPr/>
        </p:nvCxnSpPr>
        <p:spPr>
          <a:xfrm flipH="1" flipV="1">
            <a:off x="8833200" y="1325474"/>
            <a:ext cx="783828" cy="2758186"/>
          </a:xfrm>
          <a:prstGeom prst="bentConnector5">
            <a:avLst>
              <a:gd name="adj1" fmla="val -32644"/>
              <a:gd name="adj2" fmla="val 52450"/>
              <a:gd name="adj3" fmla="val 1326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605500" y="2838291"/>
            <a:ext cx="725239" cy="284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 [11:0</a:t>
            </a:r>
            <a:r>
              <a:rPr lang="en-US" sz="1050" dirty="0" smtClean="0"/>
              <a:t>]</a:t>
            </a:r>
            <a:endParaRPr lang="en-US" sz="1050" dirty="0"/>
          </a:p>
        </p:txBody>
      </p:sp>
      <p:sp>
        <p:nvSpPr>
          <p:cNvPr id="73" name="Oval 72"/>
          <p:cNvSpPr/>
          <p:nvPr/>
        </p:nvSpPr>
        <p:spPr>
          <a:xfrm>
            <a:off x="8532081" y="2410065"/>
            <a:ext cx="107719" cy="107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/>
          <p:cNvCxnSpPr>
            <a:stCxn id="11" idx="3"/>
            <a:endCxn id="73" idx="2"/>
          </p:cNvCxnSpPr>
          <p:nvPr/>
        </p:nvCxnSpPr>
        <p:spPr>
          <a:xfrm flipV="1">
            <a:off x="4086229" y="2463925"/>
            <a:ext cx="4445852" cy="6971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34081" y="2223040"/>
            <a:ext cx="1153623" cy="390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PC [15:12]</a:t>
            </a:r>
            <a:endParaRPr 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2433058" y="3693369"/>
            <a:ext cx="1400019" cy="39029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memAdrsSlct</a:t>
            </a:r>
            <a:endParaRPr lang="en-US" sz="1050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5631953" y="2699860"/>
            <a:ext cx="1349659" cy="3805673"/>
            <a:chOff x="5168069" y="2680580"/>
            <a:chExt cx="1349659" cy="3805673"/>
          </a:xfrm>
        </p:grpSpPr>
        <p:sp>
          <p:nvSpPr>
            <p:cNvPr id="10" name="Rectangle 9"/>
            <p:cNvSpPr/>
            <p:nvPr/>
          </p:nvSpPr>
          <p:spPr>
            <a:xfrm>
              <a:off x="5168069" y="2680580"/>
              <a:ext cx="1349659" cy="38056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Mem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28892" y="2987872"/>
              <a:ext cx="543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datO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08674" y="3659774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adrs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309561" y="5678244"/>
              <a:ext cx="569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wDat</a:t>
              </a:r>
              <a:endParaRPr lang="en-US" sz="1400" dirty="0"/>
            </a:p>
          </p:txBody>
        </p:sp>
      </p:grpSp>
      <p:sp>
        <p:nvSpPr>
          <p:cNvPr id="84" name="Oval 83"/>
          <p:cNvSpPr/>
          <p:nvPr/>
        </p:nvSpPr>
        <p:spPr>
          <a:xfrm>
            <a:off x="4501526" y="3115308"/>
            <a:ext cx="107719" cy="107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stCxn id="55" idx="2"/>
            <a:endCxn id="11" idx="0"/>
          </p:cNvCxnSpPr>
          <p:nvPr/>
        </p:nvCxnSpPr>
        <p:spPr>
          <a:xfrm flipH="1">
            <a:off x="3675946" y="2736567"/>
            <a:ext cx="135343" cy="14191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6" idx="3"/>
            <a:endCxn id="64" idx="0"/>
          </p:cNvCxnSpPr>
          <p:nvPr/>
        </p:nvCxnSpPr>
        <p:spPr>
          <a:xfrm>
            <a:off x="3833077" y="3888515"/>
            <a:ext cx="1159830" cy="68485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6" idx="0"/>
            <a:endCxn id="13" idx="2"/>
          </p:cNvCxnSpPr>
          <p:nvPr/>
        </p:nvCxnSpPr>
        <p:spPr>
          <a:xfrm flipH="1" flipV="1">
            <a:off x="9222729" y="4477959"/>
            <a:ext cx="256916" cy="216744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0" idx="2"/>
            <a:endCxn id="68" idx="0"/>
          </p:cNvCxnSpPr>
          <p:nvPr/>
        </p:nvCxnSpPr>
        <p:spPr>
          <a:xfrm>
            <a:off x="8272617" y="5232493"/>
            <a:ext cx="137582" cy="596670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0" idx="3"/>
            <a:endCxn id="10" idx="1"/>
          </p:cNvCxnSpPr>
          <p:nvPr/>
        </p:nvCxnSpPr>
        <p:spPr>
          <a:xfrm flipV="1">
            <a:off x="5302245" y="4602697"/>
            <a:ext cx="329708" cy="316945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43" idx="0"/>
            <a:endCxn id="7" idx="1"/>
          </p:cNvCxnSpPr>
          <p:nvPr/>
        </p:nvCxnSpPr>
        <p:spPr>
          <a:xfrm rot="5400000" flipH="1" flipV="1">
            <a:off x="1324627" y="2129025"/>
            <a:ext cx="4020115" cy="20873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1617622" y="5182756"/>
            <a:ext cx="1346778" cy="1346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 immediate</a:t>
            </a:r>
            <a:endParaRPr 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540976" y="1724344"/>
            <a:ext cx="423804" cy="310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in2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540976" y="1140215"/>
            <a:ext cx="423804" cy="310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in1</a:t>
            </a:r>
            <a:endParaRPr lang="en-US" sz="1200" dirty="0"/>
          </a:p>
        </p:txBody>
      </p:sp>
      <p:cxnSp>
        <p:nvCxnSpPr>
          <p:cNvPr id="67" name="Elbow Connector 66"/>
          <p:cNvCxnSpPr>
            <a:stCxn id="64" idx="2"/>
            <a:endCxn id="58" idx="1"/>
          </p:cNvCxnSpPr>
          <p:nvPr/>
        </p:nvCxnSpPr>
        <p:spPr>
          <a:xfrm flipV="1">
            <a:off x="5387519" y="3832943"/>
            <a:ext cx="385039" cy="1240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7" idx="3"/>
            <a:endCxn id="13" idx="1"/>
          </p:cNvCxnSpPr>
          <p:nvPr/>
        </p:nvCxnSpPr>
        <p:spPr>
          <a:xfrm>
            <a:off x="6936451" y="3161041"/>
            <a:ext cx="1891979" cy="9226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11262750" y="4095338"/>
            <a:ext cx="788598" cy="7885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ALUout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Elbow Connector 203"/>
          <p:cNvCxnSpPr>
            <a:stCxn id="202" idx="2"/>
            <a:endCxn id="65" idx="1"/>
          </p:cNvCxnSpPr>
          <p:nvPr/>
        </p:nvCxnSpPr>
        <p:spPr>
          <a:xfrm rot="5400000" flipH="1">
            <a:off x="8064098" y="1290984"/>
            <a:ext cx="526517" cy="6659385"/>
          </a:xfrm>
          <a:prstGeom prst="bentConnector4">
            <a:avLst>
              <a:gd name="adj1" fmla="val -364174"/>
              <a:gd name="adj2" fmla="val 1125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>
            <a:stCxn id="69" idx="2"/>
            <a:endCxn id="20" idx="2"/>
          </p:cNvCxnSpPr>
          <p:nvPr/>
        </p:nvCxnSpPr>
        <p:spPr>
          <a:xfrm flipH="1">
            <a:off x="3544768" y="3080977"/>
            <a:ext cx="370808" cy="431606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8" idx="0"/>
            <a:endCxn id="52" idx="0"/>
          </p:cNvCxnSpPr>
          <p:nvPr/>
        </p:nvCxnSpPr>
        <p:spPr>
          <a:xfrm flipH="1" flipV="1">
            <a:off x="7400970" y="2292331"/>
            <a:ext cx="162141" cy="788814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71" idx="2"/>
            <a:endCxn id="24" idx="2"/>
          </p:cNvCxnSpPr>
          <p:nvPr/>
        </p:nvCxnSpPr>
        <p:spPr>
          <a:xfrm flipH="1">
            <a:off x="3830940" y="414348"/>
            <a:ext cx="453693" cy="681500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2" idx="1"/>
            <a:endCxn id="89" idx="2"/>
          </p:cNvCxnSpPr>
          <p:nvPr/>
        </p:nvCxnSpPr>
        <p:spPr>
          <a:xfrm flipH="1">
            <a:off x="3857671" y="1856469"/>
            <a:ext cx="384146" cy="258688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518237" y="1663536"/>
            <a:ext cx="466162" cy="46615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02556" y="1001580"/>
            <a:ext cx="2517251" cy="393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File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416445" y="1247606"/>
            <a:ext cx="668350" cy="44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4987" y="1997298"/>
            <a:ext cx="668350" cy="44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1247" y="3551480"/>
            <a:ext cx="927066" cy="44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wDest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87764" y="4291009"/>
            <a:ext cx="814031" cy="44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wDat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80093" y="1264410"/>
            <a:ext cx="843523" cy="44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r1out</a:t>
            </a:r>
            <a:endParaRPr lang="en-US" dirty="0"/>
          </a:p>
        </p:txBody>
      </p:sp>
      <p:cxnSp>
        <p:nvCxnSpPr>
          <p:cNvPr id="13" name="Elbow Connector 12"/>
          <p:cNvCxnSpPr>
            <a:stCxn id="5" idx="3"/>
            <a:endCxn id="88" idx="1"/>
          </p:cNvCxnSpPr>
          <p:nvPr/>
        </p:nvCxnSpPr>
        <p:spPr>
          <a:xfrm>
            <a:off x="2984399" y="1896615"/>
            <a:ext cx="772126" cy="635735"/>
          </a:xfrm>
          <a:prstGeom prst="bentConnector3">
            <a:avLst>
              <a:gd name="adj1" fmla="val 185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23" idx="1"/>
          </p:cNvCxnSpPr>
          <p:nvPr/>
        </p:nvCxnSpPr>
        <p:spPr>
          <a:xfrm flipV="1">
            <a:off x="2984399" y="1533722"/>
            <a:ext cx="750409" cy="362893"/>
          </a:xfrm>
          <a:prstGeom prst="bentConnector3">
            <a:avLst>
              <a:gd name="adj1" fmla="val 350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62996" y="1324043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IR[11:9]</a:t>
            </a:r>
            <a:endParaRPr lang="en-US" sz="105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70440" y="2102037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IR[8:6]</a:t>
            </a:r>
            <a:endParaRPr lang="en-US" sz="1050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3417669" y="3063975"/>
            <a:ext cx="350860" cy="1086445"/>
            <a:chOff x="11005920" y="326034"/>
            <a:chExt cx="416408" cy="894454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10835778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05920" y="326034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91377" y="647241"/>
            <a:ext cx="341542" cy="1110785"/>
            <a:chOff x="11016982" y="305994"/>
            <a:chExt cx="405348" cy="914494"/>
          </a:xfrm>
        </p:grpSpPr>
        <p:sp>
          <p:nvSpPr>
            <p:cNvPr id="22" name="Rounded Rectangle 21"/>
            <p:cNvSpPr/>
            <p:nvPr/>
          </p:nvSpPr>
          <p:spPr>
            <a:xfrm rot="16200000">
              <a:off x="10835780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31774" y="305994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691218" y="2754312"/>
            <a:ext cx="537334" cy="4798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000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25" idx="3"/>
            <a:endCxn id="20" idx="1"/>
          </p:cNvCxnSpPr>
          <p:nvPr/>
        </p:nvCxnSpPr>
        <p:spPr>
          <a:xfrm>
            <a:off x="2228552" y="2994232"/>
            <a:ext cx="1189117" cy="294047"/>
          </a:xfrm>
          <a:prstGeom prst="bentConnector3">
            <a:avLst>
              <a:gd name="adj1" fmla="val 14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2"/>
            <a:endCxn id="19" idx="1"/>
          </p:cNvCxnSpPr>
          <p:nvPr/>
        </p:nvCxnSpPr>
        <p:spPr>
          <a:xfrm rot="16200000" flipH="1">
            <a:off x="2212660" y="2668353"/>
            <a:ext cx="1796420" cy="7191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45616" y="3707717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IR[8:6]</a:t>
            </a:r>
            <a:endParaRPr lang="en-US" sz="1050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4287088" y="5278629"/>
            <a:ext cx="341542" cy="1171867"/>
            <a:chOff x="11016982" y="255707"/>
            <a:chExt cx="405348" cy="964781"/>
          </a:xfrm>
        </p:grpSpPr>
        <p:sp>
          <p:nvSpPr>
            <p:cNvPr id="30" name="Rounded Rectangle 29"/>
            <p:cNvSpPr/>
            <p:nvPr/>
          </p:nvSpPr>
          <p:spPr>
            <a:xfrm rot="16200000">
              <a:off x="10835780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78674" y="2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33" name="Elbow Connector 32"/>
          <p:cNvCxnSpPr>
            <a:stCxn id="5" idx="2"/>
            <a:endCxn id="32" idx="1"/>
          </p:cNvCxnSpPr>
          <p:nvPr/>
        </p:nvCxnSpPr>
        <p:spPr>
          <a:xfrm rot="16200000" flipH="1">
            <a:off x="1858575" y="3022438"/>
            <a:ext cx="3373237" cy="1587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31" idx="1"/>
          </p:cNvCxnSpPr>
          <p:nvPr/>
        </p:nvCxnSpPr>
        <p:spPr>
          <a:xfrm rot="16200000" flipH="1">
            <a:off x="1492670" y="3388342"/>
            <a:ext cx="4096496" cy="1579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80309" y="6182259"/>
            <a:ext cx="93232" cy="932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35" idx="4"/>
            <a:endCxn id="37" idx="3"/>
          </p:cNvCxnSpPr>
          <p:nvPr/>
        </p:nvCxnSpPr>
        <p:spPr>
          <a:xfrm rot="5400000">
            <a:off x="2964537" y="6251284"/>
            <a:ext cx="238183" cy="2865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06056" y="6295656"/>
            <a:ext cx="434273" cy="43603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02597" y="6033134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IR[9:0]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53712" y="5438079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IR[11:0]</a:t>
            </a:r>
          </a:p>
        </p:txBody>
      </p:sp>
      <p:cxnSp>
        <p:nvCxnSpPr>
          <p:cNvPr id="41" name="Elbow Connector 40"/>
          <p:cNvCxnSpPr>
            <a:stCxn id="22" idx="2"/>
            <a:endCxn id="8" idx="1"/>
          </p:cNvCxnSpPr>
          <p:nvPr/>
        </p:nvCxnSpPr>
        <p:spPr>
          <a:xfrm>
            <a:off x="4032919" y="1187158"/>
            <a:ext cx="383526" cy="2822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8" idx="2"/>
            <a:endCxn id="10" idx="1"/>
          </p:cNvCxnSpPr>
          <p:nvPr/>
        </p:nvCxnSpPr>
        <p:spPr>
          <a:xfrm>
            <a:off x="3768544" y="3579549"/>
            <a:ext cx="662703" cy="1936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26560" y="5361917"/>
            <a:ext cx="853533" cy="853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Sign Ext.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4" name="Elbow Connector 43"/>
          <p:cNvCxnSpPr>
            <a:stCxn id="30" idx="2"/>
            <a:endCxn id="43" idx="2"/>
          </p:cNvCxnSpPr>
          <p:nvPr/>
        </p:nvCxnSpPr>
        <p:spPr>
          <a:xfrm flipV="1">
            <a:off x="4628630" y="5788684"/>
            <a:ext cx="397930" cy="9094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950597" y="1042536"/>
            <a:ext cx="560660" cy="5006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AiA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50597" y="2093003"/>
            <a:ext cx="560660" cy="50066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AiB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008556" y="1292870"/>
            <a:ext cx="1098060" cy="10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cxnSp>
        <p:nvCxnSpPr>
          <p:cNvPr id="48" name="Elbow Connector 47"/>
          <p:cNvCxnSpPr>
            <a:stCxn id="45" idx="3"/>
            <a:endCxn id="207" idx="1"/>
          </p:cNvCxnSpPr>
          <p:nvPr/>
        </p:nvCxnSpPr>
        <p:spPr>
          <a:xfrm>
            <a:off x="8511257" y="1292871"/>
            <a:ext cx="498182" cy="1903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6" idx="3"/>
            <a:endCxn id="208" idx="1"/>
          </p:cNvCxnSpPr>
          <p:nvPr/>
        </p:nvCxnSpPr>
        <p:spPr>
          <a:xfrm flipV="1">
            <a:off x="8511257" y="2211109"/>
            <a:ext cx="486277" cy="132229"/>
          </a:xfrm>
          <a:prstGeom prst="bentConnector3">
            <a:avLst>
              <a:gd name="adj1" fmla="val 26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223340" y="1653430"/>
            <a:ext cx="348641" cy="1087508"/>
            <a:chOff x="11008556" y="325158"/>
            <a:chExt cx="413774" cy="895330"/>
          </a:xfrm>
        </p:grpSpPr>
        <p:sp>
          <p:nvSpPr>
            <p:cNvPr id="51" name="Rounded Rectangle 50"/>
            <p:cNvSpPr/>
            <p:nvPr/>
          </p:nvSpPr>
          <p:spPr>
            <a:xfrm rot="16200000">
              <a:off x="10835780" y="547825"/>
              <a:ext cx="767752" cy="4053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68527" y="851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08556" y="325158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54" name="Elbow Connector 53"/>
          <p:cNvCxnSpPr>
            <a:stCxn id="43" idx="6"/>
            <a:endCxn id="52" idx="1"/>
          </p:cNvCxnSpPr>
          <p:nvPr/>
        </p:nvCxnSpPr>
        <p:spPr>
          <a:xfrm flipV="1">
            <a:off x="5880093" y="2516635"/>
            <a:ext cx="1393779" cy="3272049"/>
          </a:xfrm>
          <a:prstGeom prst="bentConnector3">
            <a:avLst>
              <a:gd name="adj1" fmla="val 756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1" idx="2"/>
            <a:endCxn id="46" idx="1"/>
          </p:cNvCxnSpPr>
          <p:nvPr/>
        </p:nvCxnSpPr>
        <p:spPr>
          <a:xfrm>
            <a:off x="7571981" y="2170068"/>
            <a:ext cx="378616" cy="173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885928" y="1951723"/>
            <a:ext cx="843523" cy="44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r2out</a:t>
            </a:r>
            <a:endParaRPr lang="en-US" dirty="0"/>
          </a:p>
        </p:txBody>
      </p:sp>
      <p:cxnSp>
        <p:nvCxnSpPr>
          <p:cNvPr id="57" name="Elbow Connector 56"/>
          <p:cNvCxnSpPr>
            <a:stCxn id="56" idx="3"/>
            <a:endCxn id="53" idx="1"/>
          </p:cNvCxnSpPr>
          <p:nvPr/>
        </p:nvCxnSpPr>
        <p:spPr>
          <a:xfrm flipV="1">
            <a:off x="6729451" y="1877735"/>
            <a:ext cx="493890" cy="2957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603915" y="2092398"/>
            <a:ext cx="862871" cy="77054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ALUout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/>
          <p:cNvCxnSpPr>
            <a:stCxn id="47" idx="3"/>
            <a:endCxn id="58" idx="0"/>
          </p:cNvCxnSpPr>
          <p:nvPr/>
        </p:nvCxnSpPr>
        <p:spPr>
          <a:xfrm>
            <a:off x="10106616" y="1841901"/>
            <a:ext cx="928735" cy="2504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3" idx="6"/>
            <a:endCxn id="121" idx="1"/>
          </p:cNvCxnSpPr>
          <p:nvPr/>
        </p:nvCxnSpPr>
        <p:spPr>
          <a:xfrm flipH="1" flipV="1">
            <a:off x="3351883" y="5027450"/>
            <a:ext cx="2528210" cy="761234"/>
          </a:xfrm>
          <a:prstGeom prst="bentConnector5">
            <a:avLst>
              <a:gd name="adj1" fmla="val -9042"/>
              <a:gd name="adj2" fmla="val 67274"/>
              <a:gd name="adj3" fmla="val 1090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5" idx="3"/>
            <a:endCxn id="120" idx="1"/>
          </p:cNvCxnSpPr>
          <p:nvPr/>
        </p:nvCxnSpPr>
        <p:spPr>
          <a:xfrm flipH="1">
            <a:off x="3346223" y="1292871"/>
            <a:ext cx="5165034" cy="3557617"/>
          </a:xfrm>
          <a:prstGeom prst="bentConnector5">
            <a:avLst>
              <a:gd name="adj1" fmla="val -4787"/>
              <a:gd name="adj2" fmla="val 113637"/>
              <a:gd name="adj3" fmla="val 1098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2"/>
            <a:endCxn id="119" idx="1"/>
          </p:cNvCxnSpPr>
          <p:nvPr/>
        </p:nvCxnSpPr>
        <p:spPr>
          <a:xfrm rot="5400000">
            <a:off x="6433663" y="-205993"/>
            <a:ext cx="1532755" cy="7670622"/>
          </a:xfrm>
          <a:prstGeom prst="bentConnector4">
            <a:avLst>
              <a:gd name="adj1" fmla="val 164580"/>
              <a:gd name="adj2" fmla="val 1026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17" idx="2"/>
            <a:endCxn id="11" idx="1"/>
          </p:cNvCxnSpPr>
          <p:nvPr/>
        </p:nvCxnSpPr>
        <p:spPr>
          <a:xfrm flipV="1">
            <a:off x="3667172" y="4512766"/>
            <a:ext cx="820592" cy="562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068979" y="5093231"/>
            <a:ext cx="1491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ALUout</a:t>
            </a:r>
            <a:r>
              <a:rPr lang="en-US" sz="1100" dirty="0"/>
              <a:t> </a:t>
            </a:r>
            <a:r>
              <a:rPr lang="en-US" sz="1100" dirty="0" smtClean="0"/>
              <a:t>(R-type/I-type)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7761289" y="5084757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AiA (Copy)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4974010" y="5043446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Imm. (Load Immediate)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650920" y="2827061"/>
            <a:ext cx="529312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wAdrs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838840" y="4961646"/>
            <a:ext cx="744910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wDat</a:t>
            </a:r>
            <a:r>
              <a:rPr lang="en-US" sz="1000" dirty="0" smtClean="0"/>
              <a:t>[1:0]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3994329" y="160432"/>
            <a:ext cx="580608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useReg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537462" y="1179006"/>
            <a:ext cx="479618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IRwrt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012758" y="541182"/>
            <a:ext cx="450764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A</a:t>
            </a:r>
            <a:r>
              <a:rPr lang="en-US" sz="1000" dirty="0" err="1" smtClean="0"/>
              <a:t>wrt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7954855" y="2698724"/>
            <a:ext cx="445956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Bwrt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196596" y="528103"/>
            <a:ext cx="601447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RegWrt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371769" y="5685423"/>
            <a:ext cx="521297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ImSlct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9612193" y="466271"/>
            <a:ext cx="546945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ALUop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7397040" y="3081145"/>
            <a:ext cx="332142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ior</a:t>
            </a:r>
            <a:endParaRPr lang="en-US" sz="1000" dirty="0"/>
          </a:p>
        </p:txBody>
      </p:sp>
      <p:cxnSp>
        <p:nvCxnSpPr>
          <p:cNvPr id="79" name="Elbow Connector 78"/>
          <p:cNvCxnSpPr>
            <a:stCxn id="12" idx="3"/>
            <a:endCxn id="45" idx="1"/>
          </p:cNvCxnSpPr>
          <p:nvPr/>
        </p:nvCxnSpPr>
        <p:spPr>
          <a:xfrm flipV="1">
            <a:off x="6723616" y="1292870"/>
            <a:ext cx="1226981" cy="1932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645381" y="3843953"/>
            <a:ext cx="805364" cy="3530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MemO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Elbow Connector 81"/>
          <p:cNvCxnSpPr>
            <a:stCxn id="81" idx="3"/>
            <a:endCxn id="118" idx="1"/>
          </p:cNvCxnSpPr>
          <p:nvPr/>
        </p:nvCxnSpPr>
        <p:spPr>
          <a:xfrm>
            <a:off x="2450745" y="4020472"/>
            <a:ext cx="913984" cy="1897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27410" y="4389906"/>
            <a:ext cx="676788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memOW</a:t>
            </a:r>
            <a:endParaRPr lang="en-US" sz="10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3713094" y="1666550"/>
            <a:ext cx="341542" cy="1090103"/>
            <a:chOff x="194423" y="4609425"/>
            <a:chExt cx="284416" cy="907774"/>
          </a:xfrm>
        </p:grpSpPr>
        <p:sp>
          <p:nvSpPr>
            <p:cNvPr id="87" name="Rounded Rectangle 86"/>
            <p:cNvSpPr/>
            <p:nvPr/>
          </p:nvSpPr>
          <p:spPr>
            <a:xfrm rot="16200000">
              <a:off x="-51654" y="4899604"/>
              <a:ext cx="776570" cy="284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0590" y="51436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8978" y="4609425"/>
              <a:ext cx="211681" cy="373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90" name="Elbow Connector 89"/>
          <p:cNvCxnSpPr>
            <a:endCxn id="89" idx="1"/>
          </p:cNvCxnSpPr>
          <p:nvPr/>
        </p:nvCxnSpPr>
        <p:spPr>
          <a:xfrm>
            <a:off x="3259029" y="1782330"/>
            <a:ext cx="471543" cy="108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2"/>
            <a:endCxn id="9" idx="1"/>
          </p:cNvCxnSpPr>
          <p:nvPr/>
        </p:nvCxnSpPr>
        <p:spPr>
          <a:xfrm>
            <a:off x="4054636" y="2185784"/>
            <a:ext cx="390351" cy="332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241817" y="1733358"/>
            <a:ext cx="785793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useFirstReg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5788930" y="4300611"/>
            <a:ext cx="1048551" cy="491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</a:t>
            </a:r>
            <a:r>
              <a:rPr lang="en-US" dirty="0" smtClean="0"/>
              <a:t>[0]</a:t>
            </a:r>
            <a:endParaRPr lang="en-US" dirty="0"/>
          </a:p>
        </p:txBody>
      </p:sp>
      <p:cxnSp>
        <p:nvCxnSpPr>
          <p:cNvPr id="96" name="Elbow Connector 95"/>
          <p:cNvCxnSpPr>
            <a:stCxn id="25" idx="3"/>
            <a:endCxn id="24" idx="1"/>
          </p:cNvCxnSpPr>
          <p:nvPr/>
        </p:nvCxnSpPr>
        <p:spPr>
          <a:xfrm flipV="1">
            <a:off x="2228552" y="871545"/>
            <a:ext cx="1475289" cy="2122687"/>
          </a:xfrm>
          <a:prstGeom prst="bentConnector3">
            <a:avLst>
              <a:gd name="adj1" fmla="val 120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473351" y="830141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Zero[2:0]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793982" y="3065682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Zero[2:0]</a:t>
            </a:r>
          </a:p>
        </p:txBody>
      </p:sp>
      <p:cxnSp>
        <p:nvCxnSpPr>
          <p:cNvPr id="103" name="Straight Connector 102"/>
          <p:cNvCxnSpPr>
            <a:stCxn id="72" idx="2"/>
            <a:endCxn id="5" idx="0"/>
          </p:cNvCxnSpPr>
          <p:nvPr/>
        </p:nvCxnSpPr>
        <p:spPr>
          <a:xfrm flipH="1">
            <a:off x="2751318" y="1432922"/>
            <a:ext cx="25953" cy="230614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3" idx="0"/>
            <a:endCxn id="81" idx="2"/>
          </p:cNvCxnSpPr>
          <p:nvPr/>
        </p:nvCxnSpPr>
        <p:spPr>
          <a:xfrm flipV="1">
            <a:off x="1865804" y="4196991"/>
            <a:ext cx="182259" cy="192915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3" idx="2"/>
            <a:endCxn id="45" idx="0"/>
          </p:cNvCxnSpPr>
          <p:nvPr/>
        </p:nvCxnSpPr>
        <p:spPr>
          <a:xfrm flipH="1">
            <a:off x="8230927" y="795098"/>
            <a:ext cx="7213" cy="247438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4" idx="0"/>
            <a:endCxn id="46" idx="2"/>
          </p:cNvCxnSpPr>
          <p:nvPr/>
        </p:nvCxnSpPr>
        <p:spPr>
          <a:xfrm flipV="1">
            <a:off x="8177833" y="2593672"/>
            <a:ext cx="53094" cy="105052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7" idx="2"/>
            <a:endCxn id="47" idx="0"/>
          </p:cNvCxnSpPr>
          <p:nvPr/>
        </p:nvCxnSpPr>
        <p:spPr>
          <a:xfrm flipH="1">
            <a:off x="9557586" y="720187"/>
            <a:ext cx="328080" cy="572683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76" idx="3"/>
            <a:endCxn id="30" idx="0"/>
          </p:cNvCxnSpPr>
          <p:nvPr/>
        </p:nvCxnSpPr>
        <p:spPr>
          <a:xfrm>
            <a:off x="3893066" y="5812381"/>
            <a:ext cx="394023" cy="67245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0" idx="0"/>
            <a:endCxn id="120" idx="0"/>
          </p:cNvCxnSpPr>
          <p:nvPr/>
        </p:nvCxnSpPr>
        <p:spPr>
          <a:xfrm flipH="1" flipV="1">
            <a:off x="3556498" y="4686705"/>
            <a:ext cx="654797" cy="274941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5" idx="2"/>
            <a:endCxn id="7" idx="0"/>
          </p:cNvCxnSpPr>
          <p:nvPr/>
        </p:nvCxnSpPr>
        <p:spPr>
          <a:xfrm>
            <a:off x="5497320" y="782019"/>
            <a:ext cx="63862" cy="219561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3335934" y="4046409"/>
            <a:ext cx="449341" cy="1144823"/>
            <a:chOff x="2553404" y="5069820"/>
            <a:chExt cx="337756" cy="860529"/>
          </a:xfrm>
        </p:grpSpPr>
        <p:sp>
          <p:nvSpPr>
            <p:cNvPr id="117" name="Rounded Rectangle 116"/>
            <p:cNvSpPr/>
            <p:nvPr/>
          </p:nvSpPr>
          <p:spPr>
            <a:xfrm rot="16200000">
              <a:off x="2327411" y="5338172"/>
              <a:ext cx="700967" cy="2489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575048" y="506982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00</a:t>
              </a:r>
              <a:endParaRPr lang="en-US" sz="10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575048" y="520925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01</a:t>
              </a:r>
              <a:endParaRPr lang="en-US" sz="1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561138" y="555111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</a:t>
              </a:r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65392" y="568412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11</a:t>
              </a:r>
              <a:endParaRPr lang="en-US" sz="10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15386" y="207906"/>
            <a:ext cx="228274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Register File Data Path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207033" y="5347043"/>
            <a:ext cx="1173584" cy="1278181"/>
            <a:chOff x="138021" y="5317673"/>
            <a:chExt cx="1300160" cy="1416039"/>
          </a:xfrm>
        </p:grpSpPr>
        <p:sp>
          <p:nvSpPr>
            <p:cNvPr id="146" name="Rectangle 145"/>
            <p:cNvSpPr/>
            <p:nvPr/>
          </p:nvSpPr>
          <p:spPr>
            <a:xfrm>
              <a:off x="138021" y="5317673"/>
              <a:ext cx="1300160" cy="1416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232911" y="5421541"/>
              <a:ext cx="1108879" cy="307777"/>
              <a:chOff x="638353" y="4675868"/>
              <a:chExt cx="1108879" cy="307777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38572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28134" y="4675868"/>
                <a:ext cx="919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Controller</a:t>
                </a:r>
                <a:endParaRPr lang="en-US" sz="140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241717" y="5735129"/>
              <a:ext cx="1113432" cy="307777"/>
              <a:chOff x="638353" y="4675868"/>
              <a:chExt cx="1113432" cy="30777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28134" y="4675868"/>
                <a:ext cx="9236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Misc. Unit</a:t>
                </a:r>
                <a:endParaRPr lang="en-US" sz="14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51888" y="6045241"/>
              <a:ext cx="965314" cy="307777"/>
              <a:chOff x="638353" y="4675868"/>
              <a:chExt cx="965314" cy="307777"/>
            </a:xfrm>
            <a:solidFill>
              <a:srgbClr val="FFC000"/>
            </a:solidFill>
          </p:grpSpPr>
          <p:sp>
            <p:nvSpPr>
              <p:cNvPr id="153" name="Rectangle 152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28134" y="4675868"/>
                <a:ext cx="775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Register</a:t>
                </a:r>
                <a:endParaRPr lang="en-US" sz="1400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261651" y="6347941"/>
              <a:ext cx="1132090" cy="307777"/>
              <a:chOff x="638353" y="4675868"/>
              <a:chExt cx="1132090" cy="307777"/>
            </a:xfrm>
            <a:solidFill>
              <a:srgbClr val="FFC000"/>
            </a:solidFill>
          </p:grpSpPr>
          <p:sp>
            <p:nvSpPr>
              <p:cNvPr id="151" name="Rectangle 150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828134" y="4675868"/>
                <a:ext cx="942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Static. </a:t>
                </a:r>
                <a:r>
                  <a:rPr lang="en-US" sz="1400" dirty="0" err="1" smtClean="0"/>
                  <a:t>Reg</a:t>
                </a:r>
                <a:endParaRPr lang="en-US" sz="1400" dirty="0"/>
              </a:p>
            </p:txBody>
          </p:sp>
        </p:grpSp>
      </p:grpSp>
      <p:sp>
        <p:nvSpPr>
          <p:cNvPr id="160" name="TextBox 159"/>
          <p:cNvSpPr txBox="1"/>
          <p:nvPr/>
        </p:nvSpPr>
        <p:spPr>
          <a:xfrm>
            <a:off x="152247" y="4933604"/>
            <a:ext cx="942887" cy="253916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Control Signal</a:t>
            </a:r>
            <a:endParaRPr lang="en-US" sz="1000" dirty="0"/>
          </a:p>
        </p:txBody>
      </p:sp>
      <p:cxnSp>
        <p:nvCxnSpPr>
          <p:cNvPr id="161" name="Straight Connector 160"/>
          <p:cNvCxnSpPr>
            <a:stCxn id="160" idx="2"/>
            <a:endCxn id="146" idx="0"/>
          </p:cNvCxnSpPr>
          <p:nvPr/>
        </p:nvCxnSpPr>
        <p:spPr>
          <a:xfrm>
            <a:off x="623691" y="5187520"/>
            <a:ext cx="170134" cy="159523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175321" y="2325750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IR[8:6]</a:t>
            </a:r>
            <a:endParaRPr lang="en-US" sz="1050" dirty="0" smtClean="0"/>
          </a:p>
        </p:txBody>
      </p:sp>
      <p:sp>
        <p:nvSpPr>
          <p:cNvPr id="191" name="TextBox 190"/>
          <p:cNvSpPr txBox="1"/>
          <p:nvPr/>
        </p:nvSpPr>
        <p:spPr>
          <a:xfrm>
            <a:off x="3162573" y="1575524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IR[11:9]</a:t>
            </a:r>
            <a:endParaRPr lang="en-US" sz="1050" dirty="0" smtClean="0"/>
          </a:p>
        </p:txBody>
      </p:sp>
      <p:sp>
        <p:nvSpPr>
          <p:cNvPr id="207" name="TextBox 206"/>
          <p:cNvSpPr txBox="1"/>
          <p:nvPr/>
        </p:nvSpPr>
        <p:spPr>
          <a:xfrm>
            <a:off x="9009439" y="12985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in1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8997534" y="20264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in2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11618375" y="2023307"/>
            <a:ext cx="574196" cy="246221"/>
          </a:xfrm>
          <a:prstGeom prst="rect">
            <a:avLst/>
          </a:prstGeom>
          <a:noFill/>
          <a:ln w="3810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ALUwrt</a:t>
            </a:r>
            <a:endParaRPr lang="en-US" sz="1000" dirty="0"/>
          </a:p>
        </p:txBody>
      </p:sp>
      <p:cxnSp>
        <p:nvCxnSpPr>
          <p:cNvPr id="216" name="Straight Connector 215"/>
          <p:cNvCxnSpPr>
            <a:stCxn id="215" idx="2"/>
            <a:endCxn id="58" idx="3"/>
          </p:cNvCxnSpPr>
          <p:nvPr/>
        </p:nvCxnSpPr>
        <p:spPr>
          <a:xfrm flipH="1">
            <a:off x="11466786" y="2269528"/>
            <a:ext cx="438687" cy="208142"/>
          </a:xfrm>
          <a:prstGeom prst="line">
            <a:avLst/>
          </a:prstGeom>
          <a:ln w="28575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2699142" y="4270818"/>
            <a:ext cx="5725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ALUout</a:t>
            </a:r>
            <a:endParaRPr lang="en-US" sz="1000" dirty="0"/>
          </a:p>
        </p:txBody>
      </p:sp>
      <p:sp>
        <p:nvSpPr>
          <p:cNvPr id="232" name="Rectangle 231"/>
          <p:cNvSpPr/>
          <p:nvPr/>
        </p:nvSpPr>
        <p:spPr>
          <a:xfrm>
            <a:off x="2865259" y="3990646"/>
            <a:ext cx="5389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memO</a:t>
            </a:r>
            <a:endParaRPr lang="en-US" sz="1000" dirty="0"/>
          </a:p>
        </p:txBody>
      </p:sp>
      <p:sp>
        <p:nvSpPr>
          <p:cNvPr id="233" name="Rectangle 232"/>
          <p:cNvSpPr/>
          <p:nvPr/>
        </p:nvSpPr>
        <p:spPr>
          <a:xfrm>
            <a:off x="2883438" y="4643822"/>
            <a:ext cx="3609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AiA</a:t>
            </a:r>
            <a:endParaRPr lang="en-US" sz="1000" dirty="0"/>
          </a:p>
        </p:txBody>
      </p:sp>
      <p:sp>
        <p:nvSpPr>
          <p:cNvPr id="244" name="Rectangle 243"/>
          <p:cNvSpPr/>
          <p:nvPr/>
        </p:nvSpPr>
        <p:spPr>
          <a:xfrm>
            <a:off x="3153893" y="4979388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Imm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45" name="TextBox 244"/>
          <p:cNvSpPr txBox="1"/>
          <p:nvPr/>
        </p:nvSpPr>
        <p:spPr>
          <a:xfrm>
            <a:off x="3485993" y="6039863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Imm.[11:10]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3169967" y="6386427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Zero[1:0</a:t>
            </a:r>
            <a:r>
              <a:rPr lang="en-US" sz="1050" dirty="0" smtClean="0"/>
              <a:t>]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6273727" y="5763303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SE[15:10</a:t>
            </a:r>
            <a:r>
              <a:rPr lang="en-US" sz="1050" dirty="0" smtClean="0"/>
              <a:t>]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6840845" y="2636342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SE[15:10</a:t>
            </a:r>
            <a:r>
              <a:rPr lang="en-US" sz="105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7062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 358"/>
          <p:cNvSpPr/>
          <p:nvPr/>
        </p:nvSpPr>
        <p:spPr>
          <a:xfrm>
            <a:off x="3141703" y="3744802"/>
            <a:ext cx="4175185" cy="1975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Micah’s Magic Bit Factory</a:t>
            </a:r>
            <a:endParaRPr lang="en-US" dirty="0"/>
          </a:p>
        </p:txBody>
      </p:sp>
      <p:cxnSp>
        <p:nvCxnSpPr>
          <p:cNvPr id="361" name="Elbow Connector 360"/>
          <p:cNvCxnSpPr>
            <a:stCxn id="359" idx="3"/>
            <a:endCxn id="359" idx="1"/>
          </p:cNvCxnSpPr>
          <p:nvPr/>
        </p:nvCxnSpPr>
        <p:spPr>
          <a:xfrm flipH="1">
            <a:off x="3141703" y="4732527"/>
            <a:ext cx="4175185" cy="12700"/>
          </a:xfrm>
          <a:prstGeom prst="bentConnector5">
            <a:avLst>
              <a:gd name="adj1" fmla="val -26963"/>
              <a:gd name="adj2" fmla="val -20173583"/>
              <a:gd name="adj3" fmla="val 1277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/>
          <p:cNvSpPr txBox="1"/>
          <p:nvPr/>
        </p:nvSpPr>
        <p:spPr>
          <a:xfrm>
            <a:off x="7316888" y="467874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mOut</a:t>
            </a:r>
            <a:r>
              <a:rPr lang="en-US" dirty="0"/>
              <a:t> </a:t>
            </a:r>
            <a:r>
              <a:rPr lang="en-US" dirty="0" smtClean="0"/>
              <a:t>[510:0]</a:t>
            </a:r>
            <a:endParaRPr lang="en-US" dirty="0"/>
          </a:p>
        </p:txBody>
      </p:sp>
      <p:sp>
        <p:nvSpPr>
          <p:cNvPr id="367" name="TextBox 366"/>
          <p:cNvSpPr txBox="1"/>
          <p:nvPr/>
        </p:nvSpPr>
        <p:spPr>
          <a:xfrm>
            <a:off x="1697077" y="4799013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</a:t>
            </a:r>
            <a:r>
              <a:rPr lang="en-US" dirty="0" smtClean="0"/>
              <a:t> [137:3]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51713" y="5168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3743864" y="655984"/>
            <a:ext cx="2527727" cy="1520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endCxn id="2" idx="1"/>
          </p:cNvCxnSpPr>
          <p:nvPr/>
        </p:nvCxnSpPr>
        <p:spPr>
          <a:xfrm rot="5400000" flipH="1" flipV="1">
            <a:off x="5342282" y="1267241"/>
            <a:ext cx="1202636" cy="6162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7166113" y="964096"/>
            <a:ext cx="447261" cy="12026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554734" y="2108090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76847" y="2118031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53667" y="2118031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17643" y="3180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920241" y="2854921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119024" y="2109488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24" idx="0"/>
            <a:endCxn id="13" idx="1"/>
          </p:cNvCxnSpPr>
          <p:nvPr/>
        </p:nvCxnSpPr>
        <p:spPr>
          <a:xfrm rot="16200000" flipV="1">
            <a:off x="1430536" y="1362359"/>
            <a:ext cx="1334236" cy="160021"/>
          </a:xfrm>
          <a:prstGeom prst="bentConnector4">
            <a:avLst>
              <a:gd name="adj1" fmla="val 32867"/>
              <a:gd name="adj2" fmla="val 2428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3" idx="2"/>
            <a:endCxn id="13" idx="1"/>
          </p:cNvCxnSpPr>
          <p:nvPr/>
        </p:nvCxnSpPr>
        <p:spPr>
          <a:xfrm rot="10800000" flipH="1">
            <a:off x="1920241" y="775253"/>
            <a:ext cx="97402" cy="2138309"/>
          </a:xfrm>
          <a:prstGeom prst="bentConnector3">
            <a:avLst>
              <a:gd name="adj1" fmla="val -2346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275938" y="2108090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3" idx="3"/>
            <a:endCxn id="29" idx="0"/>
          </p:cNvCxnSpPr>
          <p:nvPr/>
        </p:nvCxnSpPr>
        <p:spPr>
          <a:xfrm>
            <a:off x="2932043" y="775252"/>
            <a:ext cx="402535" cy="13328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63878" y="30612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</a:t>
            </a:r>
            <a:endParaRPr lang="en-US" dirty="0" smtClean="0"/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389621" y="2545412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389621" y="2832800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389621" y="4415936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stCxn id="33" idx="6"/>
            <a:endCxn id="27" idx="0"/>
          </p:cNvCxnSpPr>
          <p:nvPr/>
        </p:nvCxnSpPr>
        <p:spPr>
          <a:xfrm>
            <a:off x="8506901" y="2604052"/>
            <a:ext cx="1114177" cy="4571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4" idx="6"/>
            <a:endCxn id="27" idx="0"/>
          </p:cNvCxnSpPr>
          <p:nvPr/>
        </p:nvCxnSpPr>
        <p:spPr>
          <a:xfrm>
            <a:off x="8506901" y="2891440"/>
            <a:ext cx="1114177" cy="1698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7" idx="2"/>
            <a:endCxn id="35" idx="6"/>
          </p:cNvCxnSpPr>
          <p:nvPr/>
        </p:nvCxnSpPr>
        <p:spPr>
          <a:xfrm rot="5400000">
            <a:off x="8814528" y="3668025"/>
            <a:ext cx="498925" cy="11141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4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90968" y="2873058"/>
            <a:ext cx="596721" cy="1467692"/>
            <a:chOff x="172068" y="4645829"/>
            <a:chExt cx="284416" cy="776570"/>
          </a:xfrm>
        </p:grpSpPr>
        <p:sp>
          <p:nvSpPr>
            <p:cNvPr id="5" name="Rounded Rectangle 4"/>
            <p:cNvSpPr/>
            <p:nvPr/>
          </p:nvSpPr>
          <p:spPr>
            <a:xfrm rot="16200000">
              <a:off x="-74009" y="4891906"/>
              <a:ext cx="776570" cy="2844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1383" y="5148884"/>
              <a:ext cx="141659" cy="195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7964" y="4653528"/>
              <a:ext cx="145360" cy="195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9" name="Elbow Connector 8"/>
          <p:cNvCxnSpPr>
            <a:stCxn id="28" idx="3"/>
            <a:endCxn id="41" idx="1"/>
          </p:cNvCxnSpPr>
          <p:nvPr/>
        </p:nvCxnSpPr>
        <p:spPr>
          <a:xfrm flipV="1">
            <a:off x="3438261" y="1662835"/>
            <a:ext cx="2458543" cy="4763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9057331" y="736039"/>
            <a:ext cx="596721" cy="1467692"/>
            <a:chOff x="172068" y="4645829"/>
            <a:chExt cx="284416" cy="776570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-74009" y="4891906"/>
              <a:ext cx="776570" cy="2844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Mux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3067" y="5184819"/>
              <a:ext cx="136749" cy="195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067" y="4670512"/>
              <a:ext cx="165950" cy="195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cxnSp>
        <p:nvCxnSpPr>
          <p:cNvPr id="27" name="Elbow Connector 26"/>
          <p:cNvCxnSpPr>
            <a:stCxn id="18" idx="2"/>
            <a:endCxn id="28" idx="1"/>
          </p:cNvCxnSpPr>
          <p:nvPr/>
        </p:nvCxnSpPr>
        <p:spPr>
          <a:xfrm flipH="1">
            <a:off x="2523861" y="1469884"/>
            <a:ext cx="7130192" cy="669329"/>
          </a:xfrm>
          <a:prstGeom prst="bentConnector5">
            <a:avLst>
              <a:gd name="adj1" fmla="val -3206"/>
              <a:gd name="adj2" fmla="val -168774"/>
              <a:gd name="adj3" fmla="val 1032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523861" y="1682013"/>
            <a:ext cx="914400" cy="914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16" name="Elbow Connector 15"/>
          <p:cNvCxnSpPr>
            <a:stCxn id="41" idx="3"/>
            <a:endCxn id="20" idx="1"/>
          </p:cNvCxnSpPr>
          <p:nvPr/>
        </p:nvCxnSpPr>
        <p:spPr>
          <a:xfrm flipV="1">
            <a:off x="6811204" y="967355"/>
            <a:ext cx="2395087" cy="695480"/>
          </a:xfrm>
          <a:prstGeom prst="bentConnector3">
            <a:avLst>
              <a:gd name="adj1" fmla="val 17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896804" y="12056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+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95473" y="2799741"/>
            <a:ext cx="914400" cy="9144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0x001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354004" y="5519168"/>
            <a:ext cx="1282614" cy="914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 immediate</a:t>
            </a:r>
            <a:endParaRPr lang="en-US" dirty="0"/>
          </a:p>
        </p:txBody>
      </p:sp>
      <p:cxnSp>
        <p:nvCxnSpPr>
          <p:cNvPr id="63" name="Elbow Connector 62"/>
          <p:cNvCxnSpPr>
            <a:stCxn id="61" idx="0"/>
            <a:endCxn id="6" idx="1"/>
          </p:cNvCxnSpPr>
          <p:nvPr/>
        </p:nvCxnSpPr>
        <p:spPr>
          <a:xfrm rot="16200000" flipV="1">
            <a:off x="5081491" y="3605347"/>
            <a:ext cx="1510686" cy="2316955"/>
          </a:xfrm>
          <a:prstGeom prst="bentConnector4">
            <a:avLst>
              <a:gd name="adj1" fmla="val 43888"/>
              <a:gd name="adj2" fmla="val 1098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0" idx="3"/>
            <a:endCxn id="7" idx="1"/>
          </p:cNvCxnSpPr>
          <p:nvPr/>
        </p:nvCxnSpPr>
        <p:spPr>
          <a:xfrm flipV="1">
            <a:off x="3209873" y="3072275"/>
            <a:ext cx="1503271" cy="1846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" idx="2"/>
            <a:endCxn id="41" idx="2"/>
          </p:cNvCxnSpPr>
          <p:nvPr/>
        </p:nvCxnSpPr>
        <p:spPr>
          <a:xfrm flipV="1">
            <a:off x="5087690" y="2120035"/>
            <a:ext cx="1266314" cy="14868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8" idx="2"/>
            <a:endCxn id="94" idx="2"/>
          </p:cNvCxnSpPr>
          <p:nvPr/>
        </p:nvCxnSpPr>
        <p:spPr>
          <a:xfrm rot="16200000" flipH="1">
            <a:off x="5703825" y="-126351"/>
            <a:ext cx="131002" cy="55765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13" idx="0"/>
            <a:endCxn id="19" idx="1"/>
          </p:cNvCxnSpPr>
          <p:nvPr/>
        </p:nvCxnSpPr>
        <p:spPr>
          <a:xfrm rot="5400000" flipH="1" flipV="1">
            <a:off x="7093692" y="3453324"/>
            <a:ext cx="3626543" cy="5986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567530" y="397141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imm</a:t>
            </a:r>
            <a:r>
              <a:rPr lang="en-US" dirty="0" smtClean="0"/>
              <a:t> [11:0]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587808" y="224377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[15:12]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8557591" y="2668775"/>
            <a:ext cx="117280" cy="1172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033555" y="1351724"/>
            <a:ext cx="110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JumpDest</a:t>
            </a:r>
            <a:endParaRPr lang="en-US" dirty="0"/>
          </a:p>
          <a:p>
            <a:pPr algn="ctr"/>
            <a:r>
              <a:rPr lang="en-US" dirty="0" smtClean="0"/>
              <a:t>[15:0]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206291" y="2861753"/>
            <a:ext cx="667170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jump</a:t>
            </a:r>
            <a:endParaRPr lang="en-US" dirty="0"/>
          </a:p>
        </p:txBody>
      </p:sp>
      <p:cxnSp>
        <p:nvCxnSpPr>
          <p:cNvPr id="99" name="Elbow Connector 98"/>
          <p:cNvCxnSpPr>
            <a:stCxn id="97" idx="0"/>
            <a:endCxn id="18" idx="1"/>
          </p:cNvCxnSpPr>
          <p:nvPr/>
        </p:nvCxnSpPr>
        <p:spPr>
          <a:xfrm rot="16200000" flipV="1">
            <a:off x="9118775" y="2440651"/>
            <a:ext cx="658021" cy="184183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0006" y="5519168"/>
            <a:ext cx="833946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cxnSp>
        <p:nvCxnSpPr>
          <p:cNvPr id="103" name="Elbow Connector 102"/>
          <p:cNvCxnSpPr>
            <a:stCxn id="101" idx="0"/>
            <a:endCxn id="5" idx="1"/>
          </p:cNvCxnSpPr>
          <p:nvPr/>
        </p:nvCxnSpPr>
        <p:spPr>
          <a:xfrm rot="16200000" flipV="1">
            <a:off x="4243947" y="4886135"/>
            <a:ext cx="1178417" cy="876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859578" y="5565922"/>
            <a:ext cx="1496116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unextended</a:t>
            </a:r>
            <a:endParaRPr lang="en-US" dirty="0" smtClean="0"/>
          </a:p>
          <a:p>
            <a:pPr algn="ctr"/>
            <a:r>
              <a:rPr lang="en-US" dirty="0" smtClean="0"/>
              <a:t>immediate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89453" y="5108713"/>
            <a:ext cx="1173578" cy="1553499"/>
            <a:chOff x="89453" y="5108713"/>
            <a:chExt cx="1173578" cy="1553499"/>
          </a:xfrm>
        </p:grpSpPr>
        <p:sp>
          <p:nvSpPr>
            <p:cNvPr id="118" name="Rectangle 117"/>
            <p:cNvSpPr/>
            <p:nvPr/>
          </p:nvSpPr>
          <p:spPr>
            <a:xfrm>
              <a:off x="89453" y="5108713"/>
              <a:ext cx="1173578" cy="1553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179316" y="5172210"/>
              <a:ext cx="1000925" cy="277813"/>
              <a:chOff x="638353" y="4675868"/>
              <a:chExt cx="1108879" cy="307777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38572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28134" y="4675868"/>
                <a:ext cx="919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Controller</a:t>
                </a:r>
                <a:endParaRPr lang="en-US" sz="1400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187265" y="5455269"/>
              <a:ext cx="1005034" cy="277813"/>
              <a:chOff x="638353" y="4675868"/>
              <a:chExt cx="1113432" cy="307777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28134" y="4675868"/>
                <a:ext cx="9236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Misc. Unit</a:t>
                </a:r>
                <a:endParaRPr lang="en-US" sz="1400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92234" y="6025228"/>
              <a:ext cx="871336" cy="277813"/>
              <a:chOff x="638353" y="4675868"/>
              <a:chExt cx="965314" cy="307777"/>
            </a:xfrm>
            <a:solidFill>
              <a:srgbClr val="FFC000"/>
            </a:solidFill>
          </p:grpSpPr>
          <p:sp>
            <p:nvSpPr>
              <p:cNvPr id="125" name="Rectangle 124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28134" y="4675868"/>
                <a:ext cx="775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Register</a:t>
                </a:r>
                <a:endParaRPr lang="en-US" sz="14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201046" y="6298459"/>
              <a:ext cx="1021876" cy="277813"/>
              <a:chOff x="638353" y="4675868"/>
              <a:chExt cx="1132090" cy="307777"/>
            </a:xfrm>
            <a:solidFill>
              <a:srgbClr val="FFC000"/>
            </a:solidFill>
          </p:grpSpPr>
          <p:sp>
            <p:nvSpPr>
              <p:cNvPr id="123" name="Rectangle 122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28134" y="4675868"/>
                <a:ext cx="942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Static. </a:t>
                </a:r>
                <a:r>
                  <a:rPr lang="en-US" sz="1400" dirty="0" err="1" smtClean="0"/>
                  <a:t>Reg</a:t>
                </a:r>
                <a:endParaRPr lang="en-US" sz="1400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87265" y="5765962"/>
              <a:ext cx="876305" cy="307777"/>
              <a:chOff x="638353" y="4675868"/>
              <a:chExt cx="970820" cy="340973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38353" y="4734867"/>
                <a:ext cx="189781" cy="1897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828134" y="4675868"/>
                <a:ext cx="781039" cy="340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Data In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3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408</Words>
  <Application>Microsoft Office PowerPoint</Application>
  <PresentationFormat>Widescreen</PresentationFormat>
  <Paragraphs>265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97</cp:revision>
  <dcterms:created xsi:type="dcterms:W3CDTF">2015-01-25T18:50:46Z</dcterms:created>
  <dcterms:modified xsi:type="dcterms:W3CDTF">2015-01-28T20:43:46Z</dcterms:modified>
</cp:coreProperties>
</file>