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65C-B786-41CD-9E6F-8409F6FBC26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24754" y="2829464"/>
            <a:ext cx="992037" cy="99203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Fetch</a:t>
            </a:r>
          </a:p>
          <a:p>
            <a:pPr algn="ctr"/>
            <a:r>
              <a:rPr lang="en-US" sz="1000" b="1" dirty="0" err="1" smtClean="0">
                <a:solidFill>
                  <a:srgbClr val="C00000"/>
                </a:solidFill>
              </a:rPr>
              <a:t>Irwrt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00" b="1" dirty="0" err="1" smtClean="0">
                <a:solidFill>
                  <a:srgbClr val="C00000"/>
                </a:solidFill>
              </a:rPr>
              <a:t>PCwrt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76333" y="1672135"/>
            <a:ext cx="1118492" cy="1170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 R-type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Awrt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Bwrt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useReg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62057" y="876683"/>
            <a:ext cx="992037" cy="9920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 R-type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ALUwrt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984575" y="108932"/>
            <a:ext cx="1078302" cy="107830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MR R-type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</a:t>
            </a:r>
            <a:r>
              <a:rPr lang="en-US" sz="1000" dirty="0" smtClean="0">
                <a:solidFill>
                  <a:schemeClr val="bg1"/>
                </a:solidFill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</a:rPr>
              <a:t>ALUout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09293" y="3325482"/>
            <a:ext cx="992037" cy="99203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 I-type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Bwrt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ior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935595" y="3446530"/>
            <a:ext cx="992037" cy="99203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 I-type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ALUwrt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98122" y="3419923"/>
            <a:ext cx="1039486" cy="10394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MR I-type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= </a:t>
            </a:r>
            <a:r>
              <a:rPr lang="en-US" sz="1000" dirty="0" err="1" smtClean="0">
                <a:solidFill>
                  <a:schemeClr val="bg1"/>
                </a:solidFill>
              </a:rPr>
              <a:t>ALUout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7"/>
            <a:endCxn id="5" idx="3"/>
          </p:cNvCxnSpPr>
          <p:nvPr/>
        </p:nvCxnSpPr>
        <p:spPr>
          <a:xfrm flipV="1">
            <a:off x="6971511" y="2671405"/>
            <a:ext cx="368621" cy="30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6" idx="3"/>
          </p:cNvCxnSpPr>
          <p:nvPr/>
        </p:nvCxnSpPr>
        <p:spPr>
          <a:xfrm flipV="1">
            <a:off x="8131026" y="1723440"/>
            <a:ext cx="176311" cy="12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  <a:endCxn id="7" idx="3"/>
          </p:cNvCxnSpPr>
          <p:nvPr/>
        </p:nvCxnSpPr>
        <p:spPr>
          <a:xfrm>
            <a:off x="9008814" y="1021963"/>
            <a:ext cx="133675" cy="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2"/>
          </p:cNvCxnSpPr>
          <p:nvPr/>
        </p:nvCxnSpPr>
        <p:spPr>
          <a:xfrm>
            <a:off x="6971511" y="3676221"/>
            <a:ext cx="537782" cy="14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9" idx="2"/>
          </p:cNvCxnSpPr>
          <p:nvPr/>
        </p:nvCxnSpPr>
        <p:spPr>
          <a:xfrm>
            <a:off x="8501330" y="3821501"/>
            <a:ext cx="434265" cy="12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 flipV="1">
            <a:off x="9927632" y="3939666"/>
            <a:ext cx="270490" cy="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62209" y="4317519"/>
            <a:ext cx="992037" cy="9920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Jump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jump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4" idx="4"/>
            <a:endCxn id="26" idx="1"/>
          </p:cNvCxnSpPr>
          <p:nvPr/>
        </p:nvCxnSpPr>
        <p:spPr>
          <a:xfrm>
            <a:off x="6620773" y="3821501"/>
            <a:ext cx="386716" cy="64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01614" y="4204279"/>
            <a:ext cx="1112396" cy="111239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Branch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Bwrt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/>
              <a:t>useFirstReg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669523" y="5167264"/>
            <a:ext cx="992037" cy="9920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Branch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branch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86755" y="3920707"/>
            <a:ext cx="1084184" cy="10841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Awr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Bwrt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ior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05406" y="4915729"/>
            <a:ext cx="1098292" cy="10982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ALUwrt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88805" y="4835942"/>
            <a:ext cx="1257868" cy="12578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MR1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memADrsSlct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8723" y="4893323"/>
            <a:ext cx="1143103" cy="11431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MR2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</a:t>
            </a:r>
            <a:r>
              <a:rPr lang="en-US" sz="1000" dirty="0" smtClean="0">
                <a:solidFill>
                  <a:schemeClr val="bg1"/>
                </a:solidFill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</a:rPr>
              <a:t>memOut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32" idx="7"/>
          </p:cNvCxnSpPr>
          <p:nvPr/>
        </p:nvCxnSpPr>
        <p:spPr>
          <a:xfrm flipH="1">
            <a:off x="5312164" y="3676221"/>
            <a:ext cx="957870" cy="40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33" idx="7"/>
          </p:cNvCxnSpPr>
          <p:nvPr/>
        </p:nvCxnSpPr>
        <p:spPr>
          <a:xfrm flipH="1">
            <a:off x="4242857" y="4846116"/>
            <a:ext cx="302673" cy="230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34" idx="6"/>
          </p:cNvCxnSpPr>
          <p:nvPr/>
        </p:nvCxnSpPr>
        <p:spPr>
          <a:xfrm flipH="1">
            <a:off x="3046673" y="5464875"/>
            <a:ext cx="258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35" idx="6"/>
          </p:cNvCxnSpPr>
          <p:nvPr/>
        </p:nvCxnSpPr>
        <p:spPr>
          <a:xfrm flipH="1">
            <a:off x="1591826" y="5464875"/>
            <a:ext cx="196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670121" y="2707765"/>
            <a:ext cx="1122128" cy="112212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Store Word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Awr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Bwrt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ior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294414" y="2717147"/>
            <a:ext cx="1122126" cy="112212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Store Word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ALUwrt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617260" y="2546368"/>
            <a:ext cx="1444922" cy="14449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MR1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Store Word</a:t>
            </a: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memAdrsSlct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memWrt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stCxn id="4" idx="2"/>
            <a:endCxn id="52" idx="6"/>
          </p:cNvCxnSpPr>
          <p:nvPr/>
        </p:nvCxnSpPr>
        <p:spPr>
          <a:xfrm flipH="1" flipV="1">
            <a:off x="5792249" y="3268829"/>
            <a:ext cx="332505" cy="56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2"/>
            <a:endCxn id="57" idx="6"/>
          </p:cNvCxnSpPr>
          <p:nvPr/>
        </p:nvCxnSpPr>
        <p:spPr>
          <a:xfrm flipH="1">
            <a:off x="4416540" y="3268829"/>
            <a:ext cx="253581" cy="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60" idx="6"/>
          </p:cNvCxnSpPr>
          <p:nvPr/>
        </p:nvCxnSpPr>
        <p:spPr>
          <a:xfrm flipH="1" flipV="1">
            <a:off x="3062182" y="3268829"/>
            <a:ext cx="232232" cy="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350283" y="3847817"/>
            <a:ext cx="174161" cy="463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3"/>
            <a:endCxn id="31" idx="7"/>
          </p:cNvCxnSpPr>
          <p:nvPr/>
        </p:nvCxnSpPr>
        <p:spPr>
          <a:xfrm flipH="1">
            <a:off x="5516280" y="5153768"/>
            <a:ext cx="148241" cy="158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546907" y="1120630"/>
            <a:ext cx="1362732" cy="13627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 </a:t>
            </a:r>
            <a:r>
              <a:rPr lang="en-US" sz="1200" dirty="0" err="1" smtClean="0">
                <a:solidFill>
                  <a:schemeClr val="tx1"/>
                </a:solidFill>
              </a:rPr>
              <a:t>imm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</a:t>
            </a:r>
            <a:r>
              <a:rPr lang="en-US" sz="1000" dirty="0" smtClean="0">
                <a:solidFill>
                  <a:schemeClr val="bg1"/>
                </a:solidFill>
              </a:rPr>
              <a:t> = SE[</a:t>
            </a:r>
            <a:r>
              <a:rPr lang="en-US" sz="1000" dirty="0" err="1" smtClean="0">
                <a:solidFill>
                  <a:schemeClr val="bg1"/>
                </a:solidFill>
              </a:rPr>
              <a:t>imm</a:t>
            </a:r>
            <a:r>
              <a:rPr lang="en-US" sz="1000" dirty="0" smtClean="0">
                <a:solidFill>
                  <a:schemeClr val="bg1"/>
                </a:solidFill>
              </a:rPr>
              <a:t>]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4" idx="1"/>
            <a:endCxn id="93" idx="5"/>
          </p:cNvCxnSpPr>
          <p:nvPr/>
        </p:nvCxnSpPr>
        <p:spPr>
          <a:xfrm flipH="1" flipV="1">
            <a:off x="5710072" y="2283795"/>
            <a:ext cx="559962" cy="69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114023" y="1430035"/>
            <a:ext cx="992037" cy="9920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copy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useReg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Awrt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038488" y="97815"/>
            <a:ext cx="1164568" cy="1164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copy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</a:t>
            </a:r>
            <a:r>
              <a:rPr lang="en-US" sz="1000" dirty="0" smtClean="0">
                <a:solidFill>
                  <a:schemeClr val="bg1"/>
                </a:solidFill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</a:rPr>
              <a:t>AiA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>
            <a:stCxn id="4" idx="0"/>
            <a:endCxn id="101" idx="4"/>
          </p:cNvCxnSpPr>
          <p:nvPr/>
        </p:nvCxnSpPr>
        <p:spPr>
          <a:xfrm flipH="1" flipV="1">
            <a:off x="6610042" y="2422072"/>
            <a:ext cx="10731" cy="407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0"/>
            <a:endCxn id="102" idx="4"/>
          </p:cNvCxnSpPr>
          <p:nvPr/>
        </p:nvCxnSpPr>
        <p:spPr>
          <a:xfrm flipV="1">
            <a:off x="6610042" y="1262381"/>
            <a:ext cx="10730" cy="16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9975709" y="5458454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Micah’s Magic Bit </a:t>
            </a:r>
            <a:r>
              <a:rPr lang="en-US" sz="1000" dirty="0" err="1" smtClean="0"/>
              <a:t>Factoryu</a:t>
            </a:r>
            <a:endParaRPr lang="en-US" sz="1000" dirty="0"/>
          </a:p>
        </p:txBody>
      </p:sp>
      <p:cxnSp>
        <p:nvCxnSpPr>
          <p:cNvPr id="134" name="Elbow Connector 133"/>
          <p:cNvCxnSpPr>
            <a:stCxn id="132" idx="6"/>
            <a:endCxn id="132" idx="2"/>
          </p:cNvCxnSpPr>
          <p:nvPr/>
        </p:nvCxnSpPr>
        <p:spPr>
          <a:xfrm flipH="1">
            <a:off x="9975709" y="5915654"/>
            <a:ext cx="914400" cy="12700"/>
          </a:xfrm>
          <a:prstGeom prst="bentConnector5">
            <a:avLst>
              <a:gd name="adj1" fmla="val -25000"/>
              <a:gd name="adj2" fmla="val 5400000"/>
              <a:gd name="adj3" fmla="val 12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1487463" y="3755000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0542610" y="318234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70260" y="270621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062182" y="1598845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23861" y="3084163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72775" y="4215601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3902232" y="6055741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8183621" y="4640098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26" idx="6"/>
            <a:endCxn id="142" idx="1"/>
          </p:cNvCxnSpPr>
          <p:nvPr/>
        </p:nvCxnSpPr>
        <p:spPr>
          <a:xfrm>
            <a:off x="7854246" y="4813538"/>
            <a:ext cx="329375" cy="1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1" idx="3"/>
            <a:endCxn id="141" idx="3"/>
          </p:cNvCxnSpPr>
          <p:nvPr/>
        </p:nvCxnSpPr>
        <p:spPr>
          <a:xfrm flipH="1">
            <a:off x="4597230" y="6014021"/>
            <a:ext cx="217573" cy="22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5" idx="0"/>
            <a:endCxn id="140" idx="2"/>
          </p:cNvCxnSpPr>
          <p:nvPr/>
        </p:nvCxnSpPr>
        <p:spPr>
          <a:xfrm flipH="1" flipV="1">
            <a:off x="1020274" y="4584933"/>
            <a:ext cx="1" cy="308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0" idx="2"/>
            <a:endCxn id="139" idx="3"/>
          </p:cNvCxnSpPr>
          <p:nvPr/>
        </p:nvCxnSpPr>
        <p:spPr>
          <a:xfrm flipH="1">
            <a:off x="1018859" y="3268829"/>
            <a:ext cx="598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93" idx="2"/>
            <a:endCxn id="138" idx="3"/>
          </p:cNvCxnSpPr>
          <p:nvPr/>
        </p:nvCxnSpPr>
        <p:spPr>
          <a:xfrm flipH="1" flipV="1">
            <a:off x="3757180" y="1783511"/>
            <a:ext cx="789727" cy="18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2"/>
            <a:endCxn id="137" idx="3"/>
          </p:cNvCxnSpPr>
          <p:nvPr/>
        </p:nvCxnSpPr>
        <p:spPr>
          <a:xfrm flipH="1" flipV="1">
            <a:off x="5365258" y="455287"/>
            <a:ext cx="673230" cy="224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" idx="6"/>
            <a:endCxn id="136" idx="1"/>
          </p:cNvCxnSpPr>
          <p:nvPr/>
        </p:nvCxnSpPr>
        <p:spPr>
          <a:xfrm flipV="1">
            <a:off x="10062877" y="502900"/>
            <a:ext cx="479733" cy="145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" idx="6"/>
            <a:endCxn id="135" idx="1"/>
          </p:cNvCxnSpPr>
          <p:nvPr/>
        </p:nvCxnSpPr>
        <p:spPr>
          <a:xfrm>
            <a:off x="11237608" y="3939666"/>
            <a:ext cx="249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2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Joshua Gayso</cp:lastModifiedBy>
  <cp:revision>30</cp:revision>
  <dcterms:created xsi:type="dcterms:W3CDTF">2015-01-26T20:38:28Z</dcterms:created>
  <dcterms:modified xsi:type="dcterms:W3CDTF">2015-01-27T20:44:35Z</dcterms:modified>
</cp:coreProperties>
</file>