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965C-B786-41CD-9E6F-8409F6FBC268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4028-9AD2-49CF-BE96-99F2A882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24754" y="2829464"/>
            <a:ext cx="992037" cy="99203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Fetch</a:t>
            </a:r>
          </a:p>
          <a:p>
            <a:pPr algn="ctr"/>
            <a:r>
              <a:rPr lang="en-US" sz="1000" b="1" dirty="0" err="1" smtClean="0">
                <a:solidFill>
                  <a:srgbClr val="C00000"/>
                </a:solidFill>
              </a:rPr>
              <a:t>Irwrt</a:t>
            </a:r>
            <a:endParaRPr lang="en-US" sz="10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00" b="1" dirty="0" err="1" smtClean="0">
                <a:solidFill>
                  <a:srgbClr val="C00000"/>
                </a:solidFill>
              </a:rPr>
              <a:t>PCwrt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76333" y="1672135"/>
            <a:ext cx="1118492" cy="11707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 R-type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Awrt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Bwrt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useReg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62057" y="876683"/>
            <a:ext cx="992037" cy="9920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R-type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ALUwrt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983721" y="-31770"/>
            <a:ext cx="1078302" cy="107830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MR R-type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</a:t>
            </a:r>
            <a:r>
              <a:rPr lang="en-US" sz="1000" dirty="0" smtClean="0">
                <a:solidFill>
                  <a:schemeClr val="bg1"/>
                </a:solidFill>
              </a:rPr>
              <a:t> = </a:t>
            </a:r>
            <a:r>
              <a:rPr lang="en-US" sz="1000" dirty="0" smtClean="0">
                <a:solidFill>
                  <a:schemeClr val="bg1"/>
                </a:solidFill>
              </a:rPr>
              <a:t>01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7"/>
            <a:endCxn id="5" idx="3"/>
          </p:cNvCxnSpPr>
          <p:nvPr/>
        </p:nvCxnSpPr>
        <p:spPr>
          <a:xfrm flipV="1">
            <a:off x="6971511" y="2671405"/>
            <a:ext cx="368621" cy="30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6" idx="3"/>
          </p:cNvCxnSpPr>
          <p:nvPr/>
        </p:nvCxnSpPr>
        <p:spPr>
          <a:xfrm flipV="1">
            <a:off x="8131026" y="1723440"/>
            <a:ext cx="176311" cy="12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  <a:endCxn id="7" idx="3"/>
          </p:cNvCxnSpPr>
          <p:nvPr/>
        </p:nvCxnSpPr>
        <p:spPr>
          <a:xfrm flipV="1">
            <a:off x="9008814" y="888618"/>
            <a:ext cx="132821" cy="133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8" idx="2"/>
          </p:cNvCxnSpPr>
          <p:nvPr/>
        </p:nvCxnSpPr>
        <p:spPr>
          <a:xfrm>
            <a:off x="7116791" y="3325483"/>
            <a:ext cx="794296" cy="129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44023" y="4272532"/>
            <a:ext cx="742478" cy="74247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Jump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Jump = 01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4" idx="4"/>
            <a:endCxn id="30" idx="1"/>
          </p:cNvCxnSpPr>
          <p:nvPr/>
        </p:nvCxnSpPr>
        <p:spPr>
          <a:xfrm>
            <a:off x="6620773" y="3821501"/>
            <a:ext cx="259895" cy="440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16215" y="3870603"/>
            <a:ext cx="1084184" cy="10841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Awr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Bwrt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imOrR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66005" y="4080270"/>
            <a:ext cx="1098292" cy="109829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ALUwrt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443860" y="3991290"/>
            <a:ext cx="1280188" cy="12801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memADrsSlct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9042" y="4057864"/>
            <a:ext cx="1143103" cy="11431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Load Word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regWrt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wDat</a:t>
            </a:r>
            <a:r>
              <a:rPr lang="en-US" sz="1000" b="1" dirty="0" smtClean="0">
                <a:solidFill>
                  <a:srgbClr val="FF0000"/>
                </a:solidFill>
              </a:rPr>
              <a:t> = </a:t>
            </a:r>
            <a:r>
              <a:rPr lang="en-US" sz="1000" b="1" dirty="0" smtClean="0">
                <a:solidFill>
                  <a:srgbClr val="FF0000"/>
                </a:solidFill>
              </a:rPr>
              <a:t>00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32" idx="7"/>
          </p:cNvCxnSpPr>
          <p:nvPr/>
        </p:nvCxnSpPr>
        <p:spPr>
          <a:xfrm flipH="1">
            <a:off x="5241624" y="3676221"/>
            <a:ext cx="1028410" cy="353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33" idx="6"/>
          </p:cNvCxnSpPr>
          <p:nvPr/>
        </p:nvCxnSpPr>
        <p:spPr>
          <a:xfrm flipH="1">
            <a:off x="3964297" y="4412695"/>
            <a:ext cx="351918" cy="21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34" idx="6"/>
          </p:cNvCxnSpPr>
          <p:nvPr/>
        </p:nvCxnSpPr>
        <p:spPr>
          <a:xfrm flipH="1">
            <a:off x="2724048" y="4629416"/>
            <a:ext cx="141957" cy="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35" idx="6"/>
          </p:cNvCxnSpPr>
          <p:nvPr/>
        </p:nvCxnSpPr>
        <p:spPr>
          <a:xfrm flipH="1" flipV="1">
            <a:off x="1272145" y="4629416"/>
            <a:ext cx="171715" cy="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670121" y="2707765"/>
            <a:ext cx="1122128" cy="112212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Store Word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Awr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Bwrt</a:t>
            </a:r>
          </a:p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imOrR</a:t>
            </a:r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294414" y="2717147"/>
            <a:ext cx="1122126" cy="112212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Store Word</a:t>
            </a:r>
          </a:p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ALUwrt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617260" y="2546368"/>
            <a:ext cx="1444922" cy="14449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MR1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Store Word</a:t>
            </a:r>
          </a:p>
          <a:p>
            <a:pPr algn="ctr"/>
            <a:r>
              <a:rPr lang="en-US" sz="1100" b="1" dirty="0" err="1" smtClean="0">
                <a:solidFill>
                  <a:srgbClr val="FF0000"/>
                </a:solidFill>
              </a:rPr>
              <a:t>memAdrsSlct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FF0000"/>
                </a:solidFill>
              </a:rPr>
              <a:t>memWrt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4" idx="2"/>
            <a:endCxn id="52" idx="6"/>
          </p:cNvCxnSpPr>
          <p:nvPr/>
        </p:nvCxnSpPr>
        <p:spPr>
          <a:xfrm flipH="1" flipV="1">
            <a:off x="5792249" y="3268829"/>
            <a:ext cx="332505" cy="56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2"/>
            <a:endCxn id="57" idx="6"/>
          </p:cNvCxnSpPr>
          <p:nvPr/>
        </p:nvCxnSpPr>
        <p:spPr>
          <a:xfrm flipH="1">
            <a:off x="4416540" y="3268829"/>
            <a:ext cx="253581" cy="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60" idx="6"/>
          </p:cNvCxnSpPr>
          <p:nvPr/>
        </p:nvCxnSpPr>
        <p:spPr>
          <a:xfrm flipH="1" flipV="1">
            <a:off x="3062182" y="3268829"/>
            <a:ext cx="232232" cy="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3"/>
            <a:endCxn id="26" idx="7"/>
          </p:cNvCxnSpPr>
          <p:nvPr/>
        </p:nvCxnSpPr>
        <p:spPr>
          <a:xfrm flipH="1">
            <a:off x="6077768" y="3676221"/>
            <a:ext cx="192266" cy="70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546907" y="1120630"/>
            <a:ext cx="1362732" cy="13627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 </a:t>
            </a:r>
            <a:r>
              <a:rPr lang="en-US" sz="1200" dirty="0" err="1" smtClean="0">
                <a:solidFill>
                  <a:schemeClr val="tx1"/>
                </a:solidFill>
              </a:rPr>
              <a:t>imm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regWrt</a:t>
            </a:r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000" b="1" dirty="0" err="1" smtClean="0">
                <a:solidFill>
                  <a:schemeClr val="bg1"/>
                </a:solidFill>
              </a:rPr>
              <a:t>wDat</a:t>
            </a:r>
            <a:r>
              <a:rPr lang="en-US" sz="1000" b="1" dirty="0" smtClean="0">
                <a:solidFill>
                  <a:schemeClr val="bg1"/>
                </a:solidFill>
              </a:rPr>
              <a:t> = </a:t>
            </a:r>
            <a:r>
              <a:rPr lang="en-US" sz="1000" b="1" dirty="0" smtClean="0">
                <a:solidFill>
                  <a:schemeClr val="bg1"/>
                </a:solidFill>
              </a:rPr>
              <a:t>11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4" idx="1"/>
            <a:endCxn id="93" idx="5"/>
          </p:cNvCxnSpPr>
          <p:nvPr/>
        </p:nvCxnSpPr>
        <p:spPr>
          <a:xfrm flipH="1" flipV="1">
            <a:off x="5710072" y="2283795"/>
            <a:ext cx="559962" cy="69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114023" y="1430035"/>
            <a:ext cx="992037" cy="9920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copy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useReg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Awrt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038488" y="-31770"/>
            <a:ext cx="1164568" cy="1164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copy</a:t>
            </a: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regWrt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</a:rPr>
              <a:t>wDat</a:t>
            </a:r>
            <a:r>
              <a:rPr lang="en-US" sz="1000" dirty="0" smtClean="0">
                <a:solidFill>
                  <a:schemeClr val="bg1"/>
                </a:solidFill>
              </a:rPr>
              <a:t> = </a:t>
            </a:r>
            <a:r>
              <a:rPr lang="en-US" sz="1000" dirty="0" smtClean="0">
                <a:solidFill>
                  <a:schemeClr val="bg1"/>
                </a:solidFill>
              </a:rPr>
              <a:t>10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>
            <a:stCxn id="4" idx="0"/>
            <a:endCxn id="101" idx="4"/>
          </p:cNvCxnSpPr>
          <p:nvPr/>
        </p:nvCxnSpPr>
        <p:spPr>
          <a:xfrm flipH="1" flipV="1">
            <a:off x="6610042" y="2422072"/>
            <a:ext cx="10731" cy="407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0"/>
            <a:endCxn id="102" idx="4"/>
          </p:cNvCxnSpPr>
          <p:nvPr/>
        </p:nvCxnSpPr>
        <p:spPr>
          <a:xfrm flipV="1">
            <a:off x="6610042" y="1132796"/>
            <a:ext cx="10730" cy="29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542610" y="318234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70260" y="270621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062182" y="1598845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23861" y="3084163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33901" y="3501271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890057" y="5083429"/>
            <a:ext cx="694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26" idx="3"/>
            <a:endCxn id="142" idx="0"/>
          </p:cNvCxnSpPr>
          <p:nvPr/>
        </p:nvCxnSpPr>
        <p:spPr>
          <a:xfrm flipH="1">
            <a:off x="5237556" y="4906277"/>
            <a:ext cx="315200" cy="177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35" idx="0"/>
            <a:endCxn id="140" idx="2"/>
          </p:cNvCxnSpPr>
          <p:nvPr/>
        </p:nvCxnSpPr>
        <p:spPr>
          <a:xfrm flipH="1" flipV="1">
            <a:off x="681400" y="3870603"/>
            <a:ext cx="19194" cy="18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0" idx="2"/>
            <a:endCxn id="139" idx="3"/>
          </p:cNvCxnSpPr>
          <p:nvPr/>
        </p:nvCxnSpPr>
        <p:spPr>
          <a:xfrm flipH="1">
            <a:off x="1018859" y="3268829"/>
            <a:ext cx="598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93" idx="2"/>
            <a:endCxn id="138" idx="3"/>
          </p:cNvCxnSpPr>
          <p:nvPr/>
        </p:nvCxnSpPr>
        <p:spPr>
          <a:xfrm flipH="1" flipV="1">
            <a:off x="3757180" y="1783511"/>
            <a:ext cx="789727" cy="18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2"/>
            <a:endCxn id="137" idx="3"/>
          </p:cNvCxnSpPr>
          <p:nvPr/>
        </p:nvCxnSpPr>
        <p:spPr>
          <a:xfrm flipH="1" flipV="1">
            <a:off x="5365258" y="455287"/>
            <a:ext cx="673230" cy="9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" idx="6"/>
            <a:endCxn id="136" idx="1"/>
          </p:cNvCxnSpPr>
          <p:nvPr/>
        </p:nvCxnSpPr>
        <p:spPr>
          <a:xfrm flipV="1">
            <a:off x="10062023" y="502900"/>
            <a:ext cx="480587" cy="4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33293" y="2521964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911087" y="2322410"/>
            <a:ext cx="4382544" cy="1628992"/>
            <a:chOff x="8179835" y="2249660"/>
            <a:chExt cx="4382544" cy="1628992"/>
          </a:xfrm>
        </p:grpSpPr>
        <p:sp>
          <p:nvSpPr>
            <p:cNvPr id="8" name="Oval 7"/>
            <p:cNvSpPr/>
            <p:nvPr/>
          </p:nvSpPr>
          <p:spPr>
            <a:xfrm>
              <a:off x="8179835" y="2886615"/>
              <a:ext cx="992037" cy="99203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 I-type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Awrt</a:t>
              </a:r>
              <a:endParaRPr lang="en-US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Bwrt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ior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509803" y="2634030"/>
              <a:ext cx="992037" cy="99203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 I-type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ALUwrt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714964" y="2518899"/>
              <a:ext cx="1139673" cy="113967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MR I-type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regWrt</a:t>
              </a:r>
              <a:endParaRPr lang="en-US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wDate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smtClean="0">
                  <a:solidFill>
                    <a:schemeClr val="bg1"/>
                  </a:solidFill>
                </a:rPr>
                <a:t>= </a:t>
              </a:r>
              <a:r>
                <a:rPr lang="en-US" sz="1000" dirty="0" smtClean="0">
                  <a:solidFill>
                    <a:schemeClr val="bg1"/>
                  </a:solidFill>
                </a:rPr>
                <a:t>01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 flipV="1">
              <a:off x="9171872" y="3130049"/>
              <a:ext cx="337931" cy="252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0" idx="2"/>
            </p:cNvCxnSpPr>
            <p:nvPr/>
          </p:nvCxnSpPr>
          <p:spPr>
            <a:xfrm flipV="1">
              <a:off x="10501840" y="3088736"/>
              <a:ext cx="213124" cy="41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1867381" y="2782121"/>
              <a:ext cx="6949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Fetch</a:t>
              </a:r>
              <a:endParaRPr lang="en-US" dirty="0"/>
            </a:p>
          </p:txBody>
        </p:sp>
        <p:cxnSp>
          <p:nvCxnSpPr>
            <p:cNvPr id="161" name="Straight Arrow Connector 160"/>
            <p:cNvCxnSpPr>
              <a:stCxn id="10" idx="6"/>
              <a:endCxn id="135" idx="1"/>
            </p:cNvCxnSpPr>
            <p:nvPr/>
          </p:nvCxnSpPr>
          <p:spPr>
            <a:xfrm flipV="1">
              <a:off x="11854637" y="2966787"/>
              <a:ext cx="12744" cy="121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725968" y="2608873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00001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73829" y="2264548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00010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521999" y="2249660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00011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464518" y="3950382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00100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717761" y="4099000"/>
            <a:ext cx="3797768" cy="2151933"/>
            <a:chOff x="5528741" y="4115759"/>
            <a:chExt cx="3797768" cy="2151933"/>
          </a:xfrm>
        </p:grpSpPr>
        <p:sp>
          <p:nvSpPr>
            <p:cNvPr id="30" name="Oval 29"/>
            <p:cNvSpPr/>
            <p:nvPr/>
          </p:nvSpPr>
          <p:spPr>
            <a:xfrm>
              <a:off x="5528741" y="4115759"/>
              <a:ext cx="1112396" cy="111239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Branch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Awrt</a:t>
              </a:r>
              <a:endParaRPr lang="en-US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Bwrt</a:t>
              </a:r>
            </a:p>
            <a:p>
              <a:pPr algn="ctr"/>
              <a:r>
                <a:rPr lang="en-US" sz="1000" dirty="0" err="1" smtClean="0"/>
                <a:t>useFirstReg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927740" y="5275655"/>
              <a:ext cx="992037" cy="99203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Branch</a:t>
              </a: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branch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30" idx="5"/>
              <a:endCxn id="31" idx="1"/>
            </p:cNvCxnSpPr>
            <p:nvPr/>
          </p:nvCxnSpPr>
          <p:spPr>
            <a:xfrm>
              <a:off x="6478230" y="5065248"/>
              <a:ext cx="594790" cy="3556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631511" y="5587007"/>
              <a:ext cx="6949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Fetch</a:t>
              </a:r>
              <a:endParaRPr lang="en-US" dirty="0"/>
            </a:p>
          </p:txBody>
        </p:sp>
        <p:cxnSp>
          <p:nvCxnSpPr>
            <p:cNvPr id="146" name="Straight Arrow Connector 145"/>
            <p:cNvCxnSpPr>
              <a:stCxn id="31" idx="6"/>
              <a:endCxn id="141" idx="1"/>
            </p:cNvCxnSpPr>
            <p:nvPr/>
          </p:nvCxnSpPr>
          <p:spPr>
            <a:xfrm flipV="1">
              <a:off x="7919777" y="5771673"/>
              <a:ext cx="7117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43025" y="4719916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00101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42243" y="5229511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00110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081158" y="5034844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01000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723907" y="5147582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01001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3883" y="5083429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01010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03698" y="2519268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01011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86321" y="2424765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01100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78414" y="2213681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01101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413859" y="806135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01110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81117" y="1229488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01111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876684" y="-107007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273193" y="2096936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137990" y="1188035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10010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892722" y="730510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10011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179380" y="34119"/>
            <a:ext cx="1599417" cy="914400"/>
            <a:chOff x="10453542" y="5487357"/>
            <a:chExt cx="1599417" cy="914400"/>
          </a:xfrm>
        </p:grpSpPr>
        <p:cxnSp>
          <p:nvCxnSpPr>
            <p:cNvPr id="134" name="Elbow Connector 133"/>
            <p:cNvCxnSpPr>
              <a:stCxn id="132" idx="6"/>
              <a:endCxn id="132" idx="2"/>
            </p:cNvCxnSpPr>
            <p:nvPr/>
          </p:nvCxnSpPr>
          <p:spPr>
            <a:xfrm flipH="1">
              <a:off x="10453542" y="5944557"/>
              <a:ext cx="914400" cy="12700"/>
            </a:xfrm>
            <a:prstGeom prst="bentConnector5">
              <a:avLst>
                <a:gd name="adj1" fmla="val -25000"/>
                <a:gd name="adj2" fmla="val 5400000"/>
                <a:gd name="adj3" fmla="val 125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0453542" y="548735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Micah’s Magic Bit </a:t>
              </a:r>
              <a:r>
                <a:rPr lang="en-US" sz="1000" dirty="0" err="1" smtClean="0"/>
                <a:t>Factoryu</a:t>
              </a:r>
              <a:endParaRPr 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83196" y="5566996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99999</a:t>
              </a: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132656" y="439226"/>
            <a:ext cx="1668062" cy="16835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[step]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[instruction]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High Control signal</a:t>
            </a:r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Control signal = 00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4" idx="5"/>
            <a:endCxn id="86" idx="2"/>
          </p:cNvCxnSpPr>
          <p:nvPr/>
        </p:nvCxnSpPr>
        <p:spPr>
          <a:xfrm>
            <a:off x="6971511" y="3676221"/>
            <a:ext cx="1523405" cy="103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7109" y="69894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8494916" y="3959812"/>
            <a:ext cx="3667949" cy="1283722"/>
            <a:chOff x="8367511" y="3900758"/>
            <a:chExt cx="3667949" cy="1283722"/>
          </a:xfrm>
        </p:grpSpPr>
        <p:sp>
          <p:nvSpPr>
            <p:cNvPr id="86" name="Oval 85"/>
            <p:cNvSpPr/>
            <p:nvPr/>
          </p:nvSpPr>
          <p:spPr>
            <a:xfrm>
              <a:off x="8367511" y="4214855"/>
              <a:ext cx="870448" cy="87044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Set Less Than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Awrt</a:t>
              </a:r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Bwrt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9366893" y="4214855"/>
              <a:ext cx="870448" cy="87044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Set Less Than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ALUwrt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0465709" y="4090922"/>
              <a:ext cx="1093558" cy="109355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MR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Set Less Than</a:t>
              </a: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regWrite</a:t>
              </a:r>
              <a:endParaRPr lang="en-US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wDat</a:t>
              </a:r>
              <a:r>
                <a:rPr lang="en-US" sz="1000" dirty="0" smtClean="0">
                  <a:solidFill>
                    <a:schemeClr val="bg1"/>
                  </a:solidFill>
                </a:rPr>
                <a:t> = 00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86" idx="6"/>
              <a:endCxn id="87" idx="2"/>
            </p:cNvCxnSpPr>
            <p:nvPr/>
          </p:nvCxnSpPr>
          <p:spPr>
            <a:xfrm>
              <a:off x="9237959" y="4650079"/>
              <a:ext cx="1289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7" idx="6"/>
              <a:endCxn id="88" idx="2"/>
            </p:cNvCxnSpPr>
            <p:nvPr/>
          </p:nvCxnSpPr>
          <p:spPr>
            <a:xfrm flipV="1">
              <a:off x="10237341" y="4637701"/>
              <a:ext cx="228368" cy="12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484251" y="3902025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10110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549736" y="3900758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10111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265697" y="3951863"/>
              <a:ext cx="769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11000</a:t>
              </a:r>
              <a:endParaRPr lang="en-US" dirty="0"/>
            </a:p>
          </p:txBody>
        </p:sp>
      </p:grpSp>
      <p:cxnSp>
        <p:nvCxnSpPr>
          <p:cNvPr id="171" name="Straight Arrow Connector 170"/>
          <p:cNvCxnSpPr>
            <a:stCxn id="4" idx="4"/>
            <a:endCxn id="169" idx="0"/>
          </p:cNvCxnSpPr>
          <p:nvPr/>
        </p:nvCxnSpPr>
        <p:spPr>
          <a:xfrm flipH="1">
            <a:off x="6408257" y="3821501"/>
            <a:ext cx="212516" cy="1011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5276889" y="4832929"/>
            <a:ext cx="1566534" cy="1683584"/>
            <a:chOff x="5276889" y="4832929"/>
            <a:chExt cx="1566534" cy="1683584"/>
          </a:xfrm>
        </p:grpSpPr>
        <p:sp>
          <p:nvSpPr>
            <p:cNvPr id="169" name="Oval 168"/>
            <p:cNvSpPr/>
            <p:nvPr/>
          </p:nvSpPr>
          <p:spPr>
            <a:xfrm>
              <a:off x="5973091" y="4832929"/>
              <a:ext cx="870332" cy="87033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jr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Awrt</a:t>
              </a:r>
              <a:endParaRPr lang="en-US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useReg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5276889" y="5754914"/>
              <a:ext cx="761599" cy="76159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jr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Jump = 10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3"/>
              <a:endCxn id="176" idx="7"/>
            </p:cNvCxnSpPr>
            <p:nvPr/>
          </p:nvCxnSpPr>
          <p:spPr>
            <a:xfrm flipH="1">
              <a:off x="5926954" y="5575804"/>
              <a:ext cx="173594" cy="290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4214501" y="3665582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00111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744176" y="5304229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10100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911354" y="6137440"/>
            <a:ext cx="769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2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177</Words>
  <Application>Microsoft Office PowerPoint</Application>
  <PresentationFormat>Widescreen</PresentationFormat>
  <Paragraphs>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75</cp:revision>
  <dcterms:created xsi:type="dcterms:W3CDTF">2015-01-26T20:38:28Z</dcterms:created>
  <dcterms:modified xsi:type="dcterms:W3CDTF">2015-02-05T23:11:57Z</dcterms:modified>
</cp:coreProperties>
</file>