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5B9BD5"/>
    <a:srgbClr val="7F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C766A-3B72-4D88-9BA8-D886AD3D465D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E8869-3019-4D27-B58E-7B4B7AF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8869-3019-4D27-B58E-7B4B7AF4CB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8869-3019-4D27-B58E-7B4B7AF4CB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9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2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6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77CA-A7A1-4380-A570-7BE1625326AC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Elbow Connector 318"/>
          <p:cNvCxnSpPr>
            <a:stCxn id="33" idx="3"/>
            <a:endCxn id="230" idx="1"/>
          </p:cNvCxnSpPr>
          <p:nvPr/>
        </p:nvCxnSpPr>
        <p:spPr>
          <a:xfrm>
            <a:off x="3103635" y="2046971"/>
            <a:ext cx="360537" cy="2192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>
            <a:off x="207033" y="5347043"/>
            <a:ext cx="1133470" cy="1278181"/>
            <a:chOff x="138021" y="5317673"/>
            <a:chExt cx="1255720" cy="1416039"/>
          </a:xfrm>
        </p:grpSpPr>
        <p:sp>
          <p:nvSpPr>
            <p:cNvPr id="101" name="Rectangle 100"/>
            <p:cNvSpPr/>
            <p:nvPr/>
          </p:nvSpPr>
          <p:spPr>
            <a:xfrm>
              <a:off x="138021" y="5317673"/>
              <a:ext cx="1212575" cy="1416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32911" y="5421541"/>
              <a:ext cx="1108879" cy="307777"/>
              <a:chOff x="638353" y="4675868"/>
              <a:chExt cx="1108879" cy="307777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38572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28134" y="4675868"/>
                <a:ext cx="919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Controller</a:t>
                </a:r>
                <a:endParaRPr lang="en-US" sz="14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41717" y="5735129"/>
              <a:ext cx="1113432" cy="307777"/>
              <a:chOff x="638353" y="4675868"/>
              <a:chExt cx="1113432" cy="307777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28134" y="4675868"/>
                <a:ext cx="923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Misc. Unit</a:t>
                </a:r>
                <a:endParaRPr lang="en-US" sz="1400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251888" y="6045241"/>
              <a:ext cx="965314" cy="307777"/>
              <a:chOff x="638353" y="4675868"/>
              <a:chExt cx="965314" cy="307777"/>
            </a:xfrm>
            <a:solidFill>
              <a:srgbClr val="FFC000"/>
            </a:solidFill>
          </p:grpSpPr>
          <p:sp>
            <p:nvSpPr>
              <p:cNvPr id="109" name="Rectangle 108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828134" y="4675868"/>
                <a:ext cx="775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Register</a:t>
                </a:r>
                <a:endParaRPr lang="en-US" sz="14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261651" y="6347941"/>
              <a:ext cx="1132090" cy="307777"/>
              <a:chOff x="638353" y="4675868"/>
              <a:chExt cx="1132090" cy="307777"/>
            </a:xfrm>
            <a:solidFill>
              <a:srgbClr val="FFC000"/>
            </a:solidFill>
          </p:grpSpPr>
          <p:sp>
            <p:nvSpPr>
              <p:cNvPr id="258" name="Rectangle 257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828134" y="4675868"/>
                <a:ext cx="942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Static. </a:t>
                </a:r>
                <a:r>
                  <a:rPr lang="en-US" sz="1400" dirty="0" err="1" smtClean="0"/>
                  <a:t>Reg</a:t>
                </a:r>
                <a:endParaRPr lang="en-US" sz="1400" dirty="0"/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2189333" y="305713"/>
            <a:ext cx="256727" cy="844882"/>
            <a:chOff x="194423" y="4581193"/>
            <a:chExt cx="284416" cy="936006"/>
          </a:xfrm>
        </p:grpSpPr>
        <p:sp>
          <p:nvSpPr>
            <p:cNvPr id="69" name="Rounded Rectangle 68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7429" y="4581193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220" name="Rounded Rectangle 219"/>
          <p:cNvSpPr/>
          <p:nvPr/>
        </p:nvSpPr>
        <p:spPr>
          <a:xfrm rot="16200000">
            <a:off x="329754" y="3694093"/>
            <a:ext cx="700967" cy="256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0336" y="1702124"/>
            <a:ext cx="878063" cy="247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9892" y="1801622"/>
            <a:ext cx="371627" cy="371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5" idx="3"/>
            <a:endCxn id="205" idx="1"/>
          </p:cNvCxnSpPr>
          <p:nvPr/>
        </p:nvCxnSpPr>
        <p:spPr>
          <a:xfrm>
            <a:off x="1531519" y="1987435"/>
            <a:ext cx="298975" cy="3512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20272" y="2467429"/>
            <a:ext cx="350400" cy="3503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33" idx="3"/>
            <a:endCxn id="10" idx="1"/>
          </p:cNvCxnSpPr>
          <p:nvPr/>
        </p:nvCxnSpPr>
        <p:spPr>
          <a:xfrm>
            <a:off x="3103635" y="2046971"/>
            <a:ext cx="1016637" cy="5956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43899" y="1121117"/>
            <a:ext cx="1502813" cy="58399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CTRL</a:t>
            </a:r>
            <a:endParaRPr lang="en-US" dirty="0"/>
          </a:p>
        </p:txBody>
      </p:sp>
      <p:cxnSp>
        <p:nvCxnSpPr>
          <p:cNvPr id="16" name="Elbow Connector 15"/>
          <p:cNvCxnSpPr>
            <a:stCxn id="33" idx="3"/>
            <a:endCxn id="14" idx="2"/>
          </p:cNvCxnSpPr>
          <p:nvPr/>
        </p:nvCxnSpPr>
        <p:spPr>
          <a:xfrm flipV="1">
            <a:off x="3103635" y="1413115"/>
            <a:ext cx="1540264" cy="6338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7082" y="737468"/>
            <a:ext cx="803343" cy="375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I.mem</a:t>
            </a:r>
            <a:r>
              <a:rPr lang="en-US" sz="1050" dirty="0" smtClean="0"/>
              <a:t> [15:8]</a:t>
            </a:r>
          </a:p>
          <a:p>
            <a:r>
              <a:rPr lang="en-US" sz="1050" dirty="0" smtClean="0"/>
              <a:t>(op/</a:t>
            </a:r>
            <a:r>
              <a:rPr lang="en-US" sz="1050" dirty="0" err="1" smtClean="0"/>
              <a:t>func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33" idx="3"/>
            <a:endCxn id="22" idx="2"/>
          </p:cNvCxnSpPr>
          <p:nvPr/>
        </p:nvCxnSpPr>
        <p:spPr>
          <a:xfrm flipV="1">
            <a:off x="3103635" y="1070506"/>
            <a:ext cx="3043076" cy="9764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146711" y="778508"/>
            <a:ext cx="1502813" cy="58399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 CTRL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61491" y="1969857"/>
            <a:ext cx="1892142" cy="295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File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547098" y="2154787"/>
            <a:ext cx="502379" cy="333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68552" y="2718308"/>
            <a:ext cx="502379" cy="333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r2in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58224" y="3886540"/>
            <a:ext cx="696848" cy="333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wDest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00706" y="4442422"/>
            <a:ext cx="611883" cy="333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wDat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47278" y="2167418"/>
            <a:ext cx="634051" cy="333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r1out</a:t>
            </a:r>
            <a:endParaRPr lang="en-US" dirty="0"/>
          </a:p>
        </p:txBody>
      </p:sp>
      <p:cxnSp>
        <p:nvCxnSpPr>
          <p:cNvPr id="37" name="Elbow Connector 36"/>
          <p:cNvCxnSpPr>
            <a:stCxn id="10" idx="3"/>
            <a:endCxn id="159" idx="1"/>
          </p:cNvCxnSpPr>
          <p:nvPr/>
        </p:nvCxnSpPr>
        <p:spPr>
          <a:xfrm>
            <a:off x="4470672" y="2642628"/>
            <a:ext cx="580384" cy="477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0" idx="3"/>
            <a:endCxn id="74" idx="1"/>
          </p:cNvCxnSpPr>
          <p:nvPr/>
        </p:nvCxnSpPr>
        <p:spPr>
          <a:xfrm flipV="1">
            <a:off x="4470672" y="2369852"/>
            <a:ext cx="564060" cy="2727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76431" y="2134787"/>
            <a:ext cx="495144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IR[7:5]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09796" y="2933959"/>
            <a:ext cx="500932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IR[4:2]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796348" y="3520097"/>
            <a:ext cx="263731" cy="816648"/>
            <a:chOff x="11005920" y="326034"/>
            <a:chExt cx="416408" cy="894454"/>
          </a:xfrm>
        </p:grpSpPr>
        <p:sp>
          <p:nvSpPr>
            <p:cNvPr id="65" name="Rounded Rectangle 64"/>
            <p:cNvSpPr/>
            <p:nvPr/>
          </p:nvSpPr>
          <p:spPr>
            <a:xfrm rot="16200000">
              <a:off x="10835778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005920" y="326034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177" name="Rounded Rectangle 176"/>
          <p:cNvSpPr/>
          <p:nvPr/>
        </p:nvSpPr>
        <p:spPr>
          <a:xfrm rot="16200000">
            <a:off x="4587512" y="4508218"/>
            <a:ext cx="700967" cy="256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Mux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5002086" y="1703511"/>
            <a:ext cx="256727" cy="834944"/>
            <a:chOff x="11016982" y="305994"/>
            <a:chExt cx="405348" cy="914494"/>
          </a:xfrm>
        </p:grpSpPr>
        <p:sp>
          <p:nvSpPr>
            <p:cNvPr id="73" name="Rounded Rectangle 72"/>
            <p:cNvSpPr/>
            <p:nvPr/>
          </p:nvSpPr>
          <p:spPr>
            <a:xfrm rot="16200000">
              <a:off x="10835780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31774" y="305994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3843085" y="3295484"/>
            <a:ext cx="403898" cy="36068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000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80" name="Elbow Connector 79"/>
          <p:cNvCxnSpPr>
            <a:stCxn id="78" idx="3"/>
            <a:endCxn id="67" idx="1"/>
          </p:cNvCxnSpPr>
          <p:nvPr/>
        </p:nvCxnSpPr>
        <p:spPr>
          <a:xfrm>
            <a:off x="4246983" y="3475825"/>
            <a:ext cx="549365" cy="2128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0" idx="2"/>
            <a:endCxn id="66" idx="1"/>
          </p:cNvCxnSpPr>
          <p:nvPr/>
        </p:nvCxnSpPr>
        <p:spPr>
          <a:xfrm rot="16200000" flipH="1">
            <a:off x="3890579" y="3222720"/>
            <a:ext cx="1350315" cy="5405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187080" y="3969040"/>
            <a:ext cx="500932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IR[4:2]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449864" y="5184786"/>
            <a:ext cx="256727" cy="880857"/>
            <a:chOff x="11016982" y="255707"/>
            <a:chExt cx="405348" cy="964781"/>
          </a:xfrm>
        </p:grpSpPr>
        <p:sp>
          <p:nvSpPr>
            <p:cNvPr id="88" name="Rounded Rectangle 87"/>
            <p:cNvSpPr/>
            <p:nvPr/>
          </p:nvSpPr>
          <p:spPr>
            <a:xfrm rot="16200000">
              <a:off x="10835780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078674" y="2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92" name="Elbow Connector 91"/>
          <p:cNvCxnSpPr>
            <a:stCxn id="10" idx="2"/>
            <a:endCxn id="90" idx="1"/>
          </p:cNvCxnSpPr>
          <p:nvPr/>
        </p:nvCxnSpPr>
        <p:spPr>
          <a:xfrm rot="16200000" flipH="1">
            <a:off x="3624424" y="3488875"/>
            <a:ext cx="2535561" cy="1193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0" idx="2"/>
            <a:endCxn id="89" idx="1"/>
          </p:cNvCxnSpPr>
          <p:nvPr/>
        </p:nvCxnSpPr>
        <p:spPr>
          <a:xfrm rot="16200000" flipH="1">
            <a:off x="3349384" y="3763914"/>
            <a:ext cx="3079213" cy="11870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617932" y="5864018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/>
          <p:cNvCxnSpPr>
            <a:stCxn id="95" idx="4"/>
            <a:endCxn id="100" idx="3"/>
          </p:cNvCxnSpPr>
          <p:nvPr/>
        </p:nvCxnSpPr>
        <p:spPr>
          <a:xfrm rot="5400000">
            <a:off x="4455742" y="5915902"/>
            <a:ext cx="179035" cy="2154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111116" y="5949255"/>
            <a:ext cx="326430" cy="32775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16255" y="5695430"/>
            <a:ext cx="495144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IR[9:0]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208009" y="5282409"/>
            <a:ext cx="557363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IR[11:0]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8946" y="5987021"/>
            <a:ext cx="804791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Imm.[11:10]</a:t>
            </a:r>
          </a:p>
        </p:txBody>
      </p:sp>
      <p:cxnSp>
        <p:nvCxnSpPr>
          <p:cNvPr id="120" name="Elbow Connector 119"/>
          <p:cNvCxnSpPr>
            <a:stCxn id="73" idx="2"/>
            <a:endCxn id="26" idx="1"/>
          </p:cNvCxnSpPr>
          <p:nvPr/>
        </p:nvCxnSpPr>
        <p:spPr>
          <a:xfrm>
            <a:off x="5258813" y="2109350"/>
            <a:ext cx="288285" cy="212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65" idx="2"/>
            <a:endCxn id="29" idx="1"/>
          </p:cNvCxnSpPr>
          <p:nvPr/>
        </p:nvCxnSpPr>
        <p:spPr>
          <a:xfrm>
            <a:off x="5060090" y="3907639"/>
            <a:ext cx="498134" cy="1455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6005703" y="5247391"/>
            <a:ext cx="641575" cy="64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Sign Ext.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1" name="Elbow Connector 130"/>
          <p:cNvCxnSpPr>
            <a:stCxn id="88" idx="2"/>
            <a:endCxn id="129" idx="2"/>
          </p:cNvCxnSpPr>
          <p:nvPr/>
        </p:nvCxnSpPr>
        <p:spPr>
          <a:xfrm flipV="1">
            <a:off x="5706591" y="5568179"/>
            <a:ext cx="299112" cy="683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8203614" y="2000642"/>
            <a:ext cx="421431" cy="3763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AiA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203614" y="2790247"/>
            <a:ext cx="421431" cy="3763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AiB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98850" y="2188811"/>
            <a:ext cx="825379" cy="825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138" name="Elbow Connector 137"/>
          <p:cNvCxnSpPr>
            <a:stCxn id="134" idx="3"/>
            <a:endCxn id="136" idx="1"/>
          </p:cNvCxnSpPr>
          <p:nvPr/>
        </p:nvCxnSpPr>
        <p:spPr>
          <a:xfrm>
            <a:off x="8625045" y="2188811"/>
            <a:ext cx="373805" cy="4126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35" idx="3"/>
            <a:endCxn id="136" idx="1"/>
          </p:cNvCxnSpPr>
          <p:nvPr/>
        </p:nvCxnSpPr>
        <p:spPr>
          <a:xfrm flipV="1">
            <a:off x="8625045" y="2601500"/>
            <a:ext cx="373805" cy="3769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22" idx="6"/>
            <a:endCxn id="136" idx="0"/>
          </p:cNvCxnSpPr>
          <p:nvPr/>
        </p:nvCxnSpPr>
        <p:spPr>
          <a:xfrm>
            <a:off x="7649524" y="1070505"/>
            <a:ext cx="1762015" cy="11183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7656957" y="2459833"/>
            <a:ext cx="262063" cy="817447"/>
            <a:chOff x="11008556" y="325158"/>
            <a:chExt cx="413774" cy="895330"/>
          </a:xfrm>
        </p:grpSpPr>
        <p:sp>
          <p:nvSpPr>
            <p:cNvPr id="144" name="Rounded Rectangle 143"/>
            <p:cNvSpPr/>
            <p:nvPr/>
          </p:nvSpPr>
          <p:spPr>
            <a:xfrm rot="16200000">
              <a:off x="10835780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1008556" y="325158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149" name="Elbow Connector 148"/>
          <p:cNvCxnSpPr>
            <a:stCxn id="129" idx="6"/>
            <a:endCxn id="145" idx="1"/>
          </p:cNvCxnSpPr>
          <p:nvPr/>
        </p:nvCxnSpPr>
        <p:spPr>
          <a:xfrm flipV="1">
            <a:off x="6647278" y="3108678"/>
            <a:ext cx="1047662" cy="2459501"/>
          </a:xfrm>
          <a:prstGeom prst="bentConnector3">
            <a:avLst>
              <a:gd name="adj1" fmla="val 756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44" idx="2"/>
            <a:endCxn id="135" idx="1"/>
          </p:cNvCxnSpPr>
          <p:nvPr/>
        </p:nvCxnSpPr>
        <p:spPr>
          <a:xfrm>
            <a:off x="7919020" y="2848174"/>
            <a:ext cx="284594" cy="130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651664" y="2684051"/>
            <a:ext cx="634051" cy="333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r2out</a:t>
            </a:r>
            <a:endParaRPr lang="en-US" dirty="0"/>
          </a:p>
        </p:txBody>
      </p:sp>
      <p:cxnSp>
        <p:nvCxnSpPr>
          <p:cNvPr id="158" name="Elbow Connector 157"/>
          <p:cNvCxnSpPr>
            <a:stCxn id="156" idx="3"/>
            <a:endCxn id="146" idx="1"/>
          </p:cNvCxnSpPr>
          <p:nvPr/>
        </p:nvCxnSpPr>
        <p:spPr>
          <a:xfrm flipV="1">
            <a:off x="7285715" y="2628436"/>
            <a:ext cx="371242" cy="2223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0198034" y="2789792"/>
            <a:ext cx="648594" cy="57919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ALUout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6" name="Elbow Connector 165"/>
          <p:cNvCxnSpPr>
            <a:stCxn id="136" idx="3"/>
            <a:endCxn id="164" idx="0"/>
          </p:cNvCxnSpPr>
          <p:nvPr/>
        </p:nvCxnSpPr>
        <p:spPr>
          <a:xfrm>
            <a:off x="9824229" y="2601501"/>
            <a:ext cx="698102" cy="1882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29" idx="6"/>
            <a:endCxn id="177" idx="0"/>
          </p:cNvCxnSpPr>
          <p:nvPr/>
        </p:nvCxnSpPr>
        <p:spPr>
          <a:xfrm flipH="1" flipV="1">
            <a:off x="4809633" y="4636581"/>
            <a:ext cx="1837645" cy="931598"/>
          </a:xfrm>
          <a:prstGeom prst="bentConnector5">
            <a:avLst>
              <a:gd name="adj1" fmla="val -11229"/>
              <a:gd name="adj2" fmla="val 36089"/>
              <a:gd name="adj3" fmla="val 1112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34" idx="3"/>
            <a:endCxn id="177" idx="0"/>
          </p:cNvCxnSpPr>
          <p:nvPr/>
        </p:nvCxnSpPr>
        <p:spPr>
          <a:xfrm flipH="1">
            <a:off x="4809633" y="2188811"/>
            <a:ext cx="3815412" cy="2447770"/>
          </a:xfrm>
          <a:prstGeom prst="bentConnector5">
            <a:avLst>
              <a:gd name="adj1" fmla="val -2803"/>
              <a:gd name="adj2" fmla="val 118343"/>
              <a:gd name="adj3" fmla="val 1046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64" idx="2"/>
            <a:endCxn id="177" idx="0"/>
          </p:cNvCxnSpPr>
          <p:nvPr/>
        </p:nvCxnSpPr>
        <p:spPr>
          <a:xfrm rot="5400000">
            <a:off x="7032185" y="1146434"/>
            <a:ext cx="1267595" cy="5712699"/>
          </a:xfrm>
          <a:prstGeom prst="bentConnector4">
            <a:avLst>
              <a:gd name="adj1" fmla="val 150006"/>
              <a:gd name="adj2" fmla="val 1040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177" idx="2"/>
            <a:endCxn id="30" idx="1"/>
          </p:cNvCxnSpPr>
          <p:nvPr/>
        </p:nvCxnSpPr>
        <p:spPr>
          <a:xfrm flipV="1">
            <a:off x="5066359" y="4609110"/>
            <a:ext cx="534346" cy="27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8968218" y="5076947"/>
            <a:ext cx="1345947" cy="236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ALUout (R-type/I-type)</a:t>
            </a:r>
            <a:endParaRPr lang="en-US" sz="1100" dirty="0"/>
          </a:p>
        </p:txBody>
      </p:sp>
      <p:sp>
        <p:nvSpPr>
          <p:cNvPr id="198" name="TextBox 197"/>
          <p:cNvSpPr txBox="1"/>
          <p:nvPr/>
        </p:nvSpPr>
        <p:spPr>
          <a:xfrm>
            <a:off x="7894038" y="4909080"/>
            <a:ext cx="709292" cy="236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AiA (Copy)</a:t>
            </a:r>
            <a:endParaRPr lang="en-US" sz="1100" dirty="0"/>
          </a:p>
        </p:txBody>
      </p:sp>
      <p:sp>
        <p:nvSpPr>
          <p:cNvPr id="199" name="TextBox 198"/>
          <p:cNvSpPr txBox="1"/>
          <p:nvPr/>
        </p:nvSpPr>
        <p:spPr>
          <a:xfrm>
            <a:off x="5584473" y="5037117"/>
            <a:ext cx="1405271" cy="236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Imm. (Load Immediate)</a:t>
            </a:r>
            <a:endParaRPr lang="en-US" sz="1100" dirty="0"/>
          </a:p>
        </p:txBody>
      </p:sp>
      <p:sp>
        <p:nvSpPr>
          <p:cNvPr id="264" name="TextBox 263"/>
          <p:cNvSpPr txBox="1"/>
          <p:nvPr/>
        </p:nvSpPr>
        <p:spPr>
          <a:xfrm>
            <a:off x="10214145" y="2172629"/>
            <a:ext cx="479228" cy="236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isZero</a:t>
            </a:r>
            <a:endParaRPr lang="en-US" sz="1100" dirty="0"/>
          </a:p>
        </p:txBody>
      </p:sp>
      <p:sp>
        <p:nvSpPr>
          <p:cNvPr id="265" name="Rectangle 264"/>
          <p:cNvSpPr/>
          <p:nvPr/>
        </p:nvSpPr>
        <p:spPr>
          <a:xfrm>
            <a:off x="2640733" y="953879"/>
            <a:ext cx="379178" cy="37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7" name="Elbow Connector 266"/>
          <p:cNvCxnSpPr>
            <a:stCxn id="5" idx="3"/>
            <a:endCxn id="265" idx="1"/>
          </p:cNvCxnSpPr>
          <p:nvPr/>
        </p:nvCxnSpPr>
        <p:spPr>
          <a:xfrm flipV="1">
            <a:off x="1531519" y="1143468"/>
            <a:ext cx="1109214" cy="8439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1285060" y="510184"/>
            <a:ext cx="275453" cy="26546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270" name="Elbow Connector 269"/>
          <p:cNvCxnSpPr>
            <a:stCxn id="268" idx="3"/>
            <a:endCxn id="71" idx="1"/>
          </p:cNvCxnSpPr>
          <p:nvPr/>
        </p:nvCxnSpPr>
        <p:spPr>
          <a:xfrm flipV="1">
            <a:off x="1560513" y="474316"/>
            <a:ext cx="640560" cy="1686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307" idx="2"/>
            <a:endCxn id="5" idx="1"/>
          </p:cNvCxnSpPr>
          <p:nvPr/>
        </p:nvCxnSpPr>
        <p:spPr>
          <a:xfrm flipH="1">
            <a:off x="1159892" y="587699"/>
            <a:ext cx="3106241" cy="1399736"/>
          </a:xfrm>
          <a:prstGeom prst="bentConnector5">
            <a:avLst>
              <a:gd name="adj1" fmla="val -5119"/>
              <a:gd name="adj2" fmla="val 55759"/>
              <a:gd name="adj3" fmla="val 107359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stCxn id="129" idx="6"/>
            <a:endCxn id="70" idx="1"/>
          </p:cNvCxnSpPr>
          <p:nvPr/>
        </p:nvCxnSpPr>
        <p:spPr>
          <a:xfrm flipH="1" flipV="1">
            <a:off x="2221979" y="981993"/>
            <a:ext cx="4425299" cy="4586186"/>
          </a:xfrm>
          <a:prstGeom prst="bentConnector5">
            <a:avLst>
              <a:gd name="adj1" fmla="val -5166"/>
              <a:gd name="adj2" fmla="val -19858"/>
              <a:gd name="adj3" fmla="val 1134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>
            <a:stCxn id="69" idx="2"/>
            <a:endCxn id="265" idx="0"/>
          </p:cNvCxnSpPr>
          <p:nvPr/>
        </p:nvCxnSpPr>
        <p:spPr>
          <a:xfrm>
            <a:off x="2446061" y="721489"/>
            <a:ext cx="384261" cy="232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1662414" y="602394"/>
            <a:ext cx="564597" cy="375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SE Imm.</a:t>
            </a:r>
          </a:p>
          <a:p>
            <a:pPr algn="ctr"/>
            <a:r>
              <a:rPr lang="en-US" sz="1050" dirty="0" smtClean="0"/>
              <a:t>[15:0]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1700991" y="245119"/>
            <a:ext cx="529871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0x0001</a:t>
            </a:r>
          </a:p>
        </p:txBody>
      </p:sp>
      <p:grpSp>
        <p:nvGrpSpPr>
          <p:cNvPr id="302" name="Group 301"/>
          <p:cNvGrpSpPr/>
          <p:nvPr/>
        </p:nvGrpSpPr>
        <p:grpSpPr>
          <a:xfrm>
            <a:off x="574408" y="4306354"/>
            <a:ext cx="256727" cy="819398"/>
            <a:chOff x="194423" y="4609425"/>
            <a:chExt cx="284416" cy="907774"/>
          </a:xfrm>
        </p:grpSpPr>
        <p:sp>
          <p:nvSpPr>
            <p:cNvPr id="303" name="Rounded Rectangle 302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08978" y="46094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4009406" y="216293"/>
            <a:ext cx="256727" cy="800512"/>
            <a:chOff x="194423" y="4630348"/>
            <a:chExt cx="284416" cy="886851"/>
          </a:xfrm>
        </p:grpSpPr>
        <p:sp>
          <p:nvSpPr>
            <p:cNvPr id="307" name="Rounded Rectangle 306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27151" y="4630348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325" name="Elbow Connector 324"/>
          <p:cNvCxnSpPr>
            <a:stCxn id="265" idx="3"/>
            <a:endCxn id="309" idx="1"/>
          </p:cNvCxnSpPr>
          <p:nvPr/>
        </p:nvCxnSpPr>
        <p:spPr>
          <a:xfrm flipV="1">
            <a:off x="3019911" y="384896"/>
            <a:ext cx="1019037" cy="7585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endCxn id="264" idx="1"/>
          </p:cNvCxnSpPr>
          <p:nvPr/>
        </p:nvCxnSpPr>
        <p:spPr>
          <a:xfrm>
            <a:off x="9793077" y="2290699"/>
            <a:ext cx="4210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4636667" y="3281356"/>
            <a:ext cx="579183" cy="27781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wAdrs</a:t>
            </a:r>
            <a:endParaRPr lang="en-US" sz="1400" dirty="0"/>
          </a:p>
        </p:txBody>
      </p:sp>
      <p:sp>
        <p:nvSpPr>
          <p:cNvPr id="335" name="TextBox 334"/>
          <p:cNvSpPr txBox="1"/>
          <p:nvPr/>
        </p:nvSpPr>
        <p:spPr>
          <a:xfrm>
            <a:off x="5135916" y="4250413"/>
            <a:ext cx="513897" cy="27781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wDat</a:t>
            </a:r>
            <a:endParaRPr lang="en-US" sz="1400" dirty="0"/>
          </a:p>
        </p:txBody>
      </p:sp>
      <p:sp>
        <p:nvSpPr>
          <p:cNvPr id="336" name="TextBox 335"/>
          <p:cNvSpPr txBox="1"/>
          <p:nvPr/>
        </p:nvSpPr>
        <p:spPr>
          <a:xfrm>
            <a:off x="5352188" y="1769222"/>
            <a:ext cx="708912" cy="307777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useReg</a:t>
            </a:r>
            <a:endParaRPr lang="en-US" sz="14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354454" y="0"/>
            <a:ext cx="452368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jump</a:t>
            </a:r>
            <a:endParaRPr lang="en-US" sz="1000" dirty="0"/>
          </a:p>
        </p:txBody>
      </p:sp>
      <p:sp>
        <p:nvSpPr>
          <p:cNvPr id="338" name="TextBox 337"/>
          <p:cNvSpPr txBox="1"/>
          <p:nvPr/>
        </p:nvSpPr>
        <p:spPr>
          <a:xfrm>
            <a:off x="2454637" y="108224"/>
            <a:ext cx="728084" cy="415498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</a:t>
            </a:r>
            <a:r>
              <a:rPr lang="en-US" sz="1000" dirty="0" smtClean="0"/>
              <a:t>ranch </a:t>
            </a:r>
          </a:p>
          <a:p>
            <a:pPr algn="ctr"/>
            <a:r>
              <a:rPr lang="en-US" sz="1000" dirty="0" smtClean="0"/>
              <a:t>&amp;&amp; </a:t>
            </a:r>
            <a:r>
              <a:rPr lang="en-US" sz="1000" dirty="0" err="1" smtClean="0"/>
              <a:t>isZero</a:t>
            </a:r>
            <a:endParaRPr lang="en-US" sz="1000" dirty="0"/>
          </a:p>
        </p:txBody>
      </p:sp>
      <p:sp>
        <p:nvSpPr>
          <p:cNvPr id="340" name="TextBox 339"/>
          <p:cNvSpPr txBox="1"/>
          <p:nvPr/>
        </p:nvSpPr>
        <p:spPr>
          <a:xfrm>
            <a:off x="992444" y="1478556"/>
            <a:ext cx="498855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PCwrt</a:t>
            </a:r>
            <a:endParaRPr lang="en-US" sz="1400" dirty="0"/>
          </a:p>
        </p:txBody>
      </p:sp>
      <p:sp>
        <p:nvSpPr>
          <p:cNvPr id="341" name="TextBox 340"/>
          <p:cNvSpPr txBox="1"/>
          <p:nvPr/>
        </p:nvSpPr>
        <p:spPr>
          <a:xfrm>
            <a:off x="3971062" y="2209258"/>
            <a:ext cx="465192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IRwrt</a:t>
            </a:r>
            <a:endParaRPr lang="en-US" sz="10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166346" y="1669859"/>
            <a:ext cx="437940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A</a:t>
            </a:r>
            <a:r>
              <a:rPr lang="en-US" sz="1000" dirty="0" err="1" smtClean="0"/>
              <a:t>wrt</a:t>
            </a:r>
            <a:endParaRPr lang="en-US" sz="1400" dirty="0"/>
          </a:p>
        </p:txBody>
      </p:sp>
      <p:sp>
        <p:nvSpPr>
          <p:cNvPr id="343" name="TextBox 342"/>
          <p:cNvSpPr txBox="1"/>
          <p:nvPr/>
        </p:nvSpPr>
        <p:spPr>
          <a:xfrm>
            <a:off x="8164374" y="3219554"/>
            <a:ext cx="434734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Bwrt</a:t>
            </a:r>
            <a:endParaRPr lang="en-US" sz="1000" dirty="0"/>
          </a:p>
        </p:txBody>
      </p:sp>
      <p:sp>
        <p:nvSpPr>
          <p:cNvPr id="344" name="TextBox 343"/>
          <p:cNvSpPr txBox="1"/>
          <p:nvPr/>
        </p:nvSpPr>
        <p:spPr>
          <a:xfrm>
            <a:off x="10936596" y="2959886"/>
            <a:ext cx="574196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ALUwrt</a:t>
            </a:r>
            <a:endParaRPr lang="en-US" sz="1000" dirty="0"/>
          </a:p>
        </p:txBody>
      </p:sp>
      <p:sp>
        <p:nvSpPr>
          <p:cNvPr id="345" name="TextBox 344"/>
          <p:cNvSpPr txBox="1"/>
          <p:nvPr/>
        </p:nvSpPr>
        <p:spPr>
          <a:xfrm>
            <a:off x="6462204" y="1596849"/>
            <a:ext cx="580608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RegWrt</a:t>
            </a:r>
            <a:endParaRPr lang="en-US" sz="1000" dirty="0"/>
          </a:p>
        </p:txBody>
      </p:sp>
      <p:sp>
        <p:nvSpPr>
          <p:cNvPr id="346" name="TextBox 345"/>
          <p:cNvSpPr txBox="1"/>
          <p:nvPr/>
        </p:nvSpPr>
        <p:spPr>
          <a:xfrm>
            <a:off x="4649294" y="5498967"/>
            <a:ext cx="505267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ImSlct</a:t>
            </a:r>
            <a:endParaRPr lang="en-US" sz="1400" dirty="0"/>
          </a:p>
        </p:txBody>
      </p:sp>
      <p:sp>
        <p:nvSpPr>
          <p:cNvPr id="347" name="TextBox 346"/>
          <p:cNvSpPr txBox="1"/>
          <p:nvPr/>
        </p:nvSpPr>
        <p:spPr>
          <a:xfrm>
            <a:off x="9206098" y="772948"/>
            <a:ext cx="529312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ALUop</a:t>
            </a:r>
            <a:endParaRPr lang="en-US" sz="1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547929" y="3274915"/>
            <a:ext cx="346109" cy="27781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ior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612889" y="1908064"/>
            <a:ext cx="490746" cy="27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datO</a:t>
            </a:r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2331811" y="2339169"/>
            <a:ext cx="447511" cy="27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adrs</a:t>
            </a:r>
            <a:endParaRPr lang="en-US" sz="14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251474" y="4280913"/>
            <a:ext cx="604653" cy="532108"/>
            <a:chOff x="1616198" y="4848777"/>
            <a:chExt cx="531802" cy="589498"/>
          </a:xfrm>
        </p:grpSpPr>
        <p:sp>
          <p:nvSpPr>
            <p:cNvPr id="169" name="TextBox 168"/>
            <p:cNvSpPr txBox="1"/>
            <p:nvPr/>
          </p:nvSpPr>
          <p:spPr>
            <a:xfrm>
              <a:off x="1616198" y="4848777"/>
              <a:ext cx="531802" cy="289826"/>
            </a:xfrm>
            <a:prstGeom prst="rect">
              <a:avLst/>
            </a:prstGeom>
            <a:noFill/>
            <a:ln w="38100">
              <a:solidFill>
                <a:srgbClr val="38572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memW</a:t>
              </a:r>
              <a:endParaRPr lang="en-US" sz="105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616198" y="5156973"/>
              <a:ext cx="523709" cy="281302"/>
            </a:xfrm>
            <a:prstGeom prst="rect">
              <a:avLst/>
            </a:prstGeom>
            <a:noFill/>
            <a:ln w="38100">
              <a:solidFill>
                <a:srgbClr val="38572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memR</a:t>
              </a:r>
              <a:endParaRPr lang="en-US" sz="1050" dirty="0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4508866" y="487871"/>
            <a:ext cx="4267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PCin</a:t>
            </a:r>
            <a:endParaRPr lang="en-US" sz="1050" dirty="0"/>
          </a:p>
        </p:txBody>
      </p:sp>
      <p:cxnSp>
        <p:nvCxnSpPr>
          <p:cNvPr id="77" name="Elbow Connector 76"/>
          <p:cNvCxnSpPr>
            <a:stCxn id="31" idx="3"/>
            <a:endCxn id="134" idx="1"/>
          </p:cNvCxnSpPr>
          <p:nvPr/>
        </p:nvCxnSpPr>
        <p:spPr>
          <a:xfrm flipV="1">
            <a:off x="7281329" y="2188811"/>
            <a:ext cx="922285" cy="1452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/>
          <p:cNvGrpSpPr/>
          <p:nvPr/>
        </p:nvGrpSpPr>
        <p:grpSpPr>
          <a:xfrm>
            <a:off x="1817356" y="2170060"/>
            <a:ext cx="256727" cy="819398"/>
            <a:chOff x="194423" y="4609425"/>
            <a:chExt cx="284416" cy="907774"/>
          </a:xfrm>
        </p:grpSpPr>
        <p:sp>
          <p:nvSpPr>
            <p:cNvPr id="203" name="Rounded Rectangle 202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97852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08978" y="46094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82" name="Elbow Connector 81"/>
          <p:cNvCxnSpPr>
            <a:stCxn id="164" idx="2"/>
            <a:endCxn id="204" idx="1"/>
          </p:cNvCxnSpPr>
          <p:nvPr/>
        </p:nvCxnSpPr>
        <p:spPr>
          <a:xfrm rot="5400000" flipH="1">
            <a:off x="5897326" y="-1256019"/>
            <a:ext cx="548130" cy="8701880"/>
          </a:xfrm>
          <a:prstGeom prst="bentConnector4">
            <a:avLst>
              <a:gd name="adj1" fmla="val -591129"/>
              <a:gd name="adj2" fmla="val 1026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203" idx="2"/>
            <a:endCxn id="167" idx="1"/>
          </p:cNvCxnSpPr>
          <p:nvPr/>
        </p:nvCxnSpPr>
        <p:spPr>
          <a:xfrm flipV="1">
            <a:off x="2074083" y="2478076"/>
            <a:ext cx="257728" cy="822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3464172" y="4106383"/>
            <a:ext cx="605368" cy="26536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MemO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6" name="Elbow Connector 225"/>
          <p:cNvCxnSpPr>
            <a:stCxn id="230" idx="3"/>
            <a:endCxn id="177" idx="0"/>
          </p:cNvCxnSpPr>
          <p:nvPr/>
        </p:nvCxnSpPr>
        <p:spPr>
          <a:xfrm>
            <a:off x="4069540" y="4239067"/>
            <a:ext cx="740092" cy="3975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375497" y="4516760"/>
            <a:ext cx="697627" cy="261610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memOW</a:t>
            </a:r>
            <a:endParaRPr lang="en-US" sz="1050" dirty="0"/>
          </a:p>
        </p:txBody>
      </p:sp>
      <p:cxnSp>
        <p:nvCxnSpPr>
          <p:cNvPr id="231" name="Elbow Connector 230"/>
          <p:cNvCxnSpPr>
            <a:stCxn id="10" idx="3"/>
            <a:endCxn id="308" idx="1"/>
          </p:cNvCxnSpPr>
          <p:nvPr/>
        </p:nvCxnSpPr>
        <p:spPr>
          <a:xfrm flipH="1" flipV="1">
            <a:off x="4042052" y="848203"/>
            <a:ext cx="428620" cy="1794425"/>
          </a:xfrm>
          <a:prstGeom prst="bentConnector5">
            <a:avLst>
              <a:gd name="adj1" fmla="val -18551"/>
              <a:gd name="adj2" fmla="val 35783"/>
              <a:gd name="adj3" fmla="val 1533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345041" y="1641751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Imm</a:t>
            </a:r>
            <a:r>
              <a:rPr lang="en-US" sz="1050" dirty="0" smtClean="0"/>
              <a:t> [11:0]</a:t>
            </a:r>
            <a:endParaRPr lang="en-US" sz="1050" dirty="0"/>
          </a:p>
        </p:txBody>
      </p:sp>
      <p:sp>
        <p:nvSpPr>
          <p:cNvPr id="247" name="Oval 246"/>
          <p:cNvSpPr/>
          <p:nvPr/>
        </p:nvSpPr>
        <p:spPr>
          <a:xfrm>
            <a:off x="3786446" y="1553818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Elbow Connector 235"/>
          <p:cNvCxnSpPr>
            <a:stCxn id="5" idx="3"/>
            <a:endCxn id="247" idx="2"/>
          </p:cNvCxnSpPr>
          <p:nvPr/>
        </p:nvCxnSpPr>
        <p:spPr>
          <a:xfrm flipV="1">
            <a:off x="1531519" y="1588858"/>
            <a:ext cx="2254927" cy="398577"/>
          </a:xfrm>
          <a:prstGeom prst="bentConnector3">
            <a:avLst>
              <a:gd name="adj1" fmla="val 288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2153166" y="1404457"/>
            <a:ext cx="750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PC [15:12]</a:t>
            </a:r>
            <a:endParaRPr lang="en-US" sz="1050" dirty="0"/>
          </a:p>
        </p:txBody>
      </p:sp>
      <p:sp>
        <p:nvSpPr>
          <p:cNvPr id="328" name="TextBox 327"/>
          <p:cNvSpPr txBox="1"/>
          <p:nvPr/>
        </p:nvSpPr>
        <p:spPr>
          <a:xfrm>
            <a:off x="659996" y="2487985"/>
            <a:ext cx="910827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memAdrsSlct</a:t>
            </a:r>
            <a:endParaRPr lang="en-US" sz="105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5018410" y="2469695"/>
            <a:ext cx="256727" cy="819398"/>
            <a:chOff x="194423" y="4609425"/>
            <a:chExt cx="284416" cy="907774"/>
          </a:xfrm>
        </p:grpSpPr>
        <p:sp>
          <p:nvSpPr>
            <p:cNvPr id="157" name="Rounded Rectangle 156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08978" y="46094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9" name="Elbow Connector 8"/>
          <p:cNvCxnSpPr>
            <a:stCxn id="60" idx="2"/>
            <a:endCxn id="160" idx="1"/>
          </p:cNvCxnSpPr>
          <p:nvPr/>
        </p:nvCxnSpPr>
        <p:spPr>
          <a:xfrm rot="16200000" flipH="1">
            <a:off x="4790618" y="2397367"/>
            <a:ext cx="274315" cy="2075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57" idx="2"/>
            <a:endCxn id="28" idx="1"/>
          </p:cNvCxnSpPr>
          <p:nvPr/>
        </p:nvCxnSpPr>
        <p:spPr>
          <a:xfrm>
            <a:off x="5275137" y="2859987"/>
            <a:ext cx="293415" cy="250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294186" y="2553723"/>
            <a:ext cx="1021242" cy="307777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useFirstReg</a:t>
            </a:r>
            <a:endParaRPr 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229192" y="3652349"/>
            <a:ext cx="569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wDat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578754" y="4449639"/>
            <a:ext cx="78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</a:t>
            </a:r>
            <a:r>
              <a:rPr lang="en-US" dirty="0" smtClean="0"/>
              <a:t>[0]</a:t>
            </a:r>
            <a:endParaRPr lang="en-US" dirty="0"/>
          </a:p>
        </p:txBody>
      </p:sp>
      <p:cxnSp>
        <p:nvCxnSpPr>
          <p:cNvPr id="227" name="Elbow Connector 226"/>
          <p:cNvCxnSpPr>
            <a:stCxn id="27" idx="2"/>
            <a:endCxn id="168" idx="1"/>
          </p:cNvCxnSpPr>
          <p:nvPr/>
        </p:nvCxnSpPr>
        <p:spPr>
          <a:xfrm rot="5400000" flipH="1">
            <a:off x="4094647" y="1940783"/>
            <a:ext cx="1012733" cy="4743644"/>
          </a:xfrm>
          <a:prstGeom prst="bentConnector4">
            <a:avLst>
              <a:gd name="adj1" fmla="val -158860"/>
              <a:gd name="adj2" fmla="val 104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0487291" y="5238218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655158" y="1946045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78" idx="3"/>
            <a:endCxn id="75" idx="1"/>
          </p:cNvCxnSpPr>
          <p:nvPr/>
        </p:nvCxnSpPr>
        <p:spPr>
          <a:xfrm flipV="1">
            <a:off x="4246983" y="1872114"/>
            <a:ext cx="764472" cy="1603711"/>
          </a:xfrm>
          <a:prstGeom prst="bentConnector3">
            <a:avLst>
              <a:gd name="adj1" fmla="val 364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429931" y="1652295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Zero[2:0]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7395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358"/>
          <p:cNvSpPr/>
          <p:nvPr/>
        </p:nvSpPr>
        <p:spPr>
          <a:xfrm>
            <a:off x="3141703" y="3744802"/>
            <a:ext cx="4175185" cy="1975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Micah’s Magic Bit Factory</a:t>
            </a:r>
            <a:endParaRPr lang="en-US" dirty="0"/>
          </a:p>
        </p:txBody>
      </p:sp>
      <p:cxnSp>
        <p:nvCxnSpPr>
          <p:cNvPr id="361" name="Elbow Connector 360"/>
          <p:cNvCxnSpPr>
            <a:stCxn id="359" idx="3"/>
            <a:endCxn id="359" idx="1"/>
          </p:cNvCxnSpPr>
          <p:nvPr/>
        </p:nvCxnSpPr>
        <p:spPr>
          <a:xfrm flipH="1">
            <a:off x="3141703" y="4732527"/>
            <a:ext cx="4175185" cy="12700"/>
          </a:xfrm>
          <a:prstGeom prst="bentConnector5">
            <a:avLst>
              <a:gd name="adj1" fmla="val -26963"/>
              <a:gd name="adj2" fmla="val -20173583"/>
              <a:gd name="adj3" fmla="val 1277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7316888" y="467874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mOut</a:t>
            </a:r>
            <a:r>
              <a:rPr lang="en-US" dirty="0"/>
              <a:t> </a:t>
            </a:r>
            <a:r>
              <a:rPr lang="en-US" dirty="0" smtClean="0"/>
              <a:t>[510:0]</a:t>
            </a:r>
            <a:endParaRPr 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1697077" y="4799013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</a:t>
            </a:r>
            <a:r>
              <a:rPr lang="en-US" dirty="0" smtClean="0"/>
              <a:t> [137:3]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51713" y="5168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3743864" y="655984"/>
            <a:ext cx="2527727" cy="1520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endCxn id="2" idx="1"/>
          </p:cNvCxnSpPr>
          <p:nvPr/>
        </p:nvCxnSpPr>
        <p:spPr>
          <a:xfrm rot="5400000" flipH="1" flipV="1">
            <a:off x="5342282" y="1267241"/>
            <a:ext cx="1202636" cy="6162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7166113" y="964096"/>
            <a:ext cx="447261" cy="12026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554734" y="2108090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76847" y="2118031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53667" y="2118031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17643" y="3180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920241" y="2854921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119024" y="2109488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24" idx="0"/>
            <a:endCxn id="13" idx="1"/>
          </p:cNvCxnSpPr>
          <p:nvPr/>
        </p:nvCxnSpPr>
        <p:spPr>
          <a:xfrm rot="16200000" flipV="1">
            <a:off x="1430536" y="1362359"/>
            <a:ext cx="1334236" cy="160021"/>
          </a:xfrm>
          <a:prstGeom prst="bentConnector4">
            <a:avLst>
              <a:gd name="adj1" fmla="val 32867"/>
              <a:gd name="adj2" fmla="val 2428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3" idx="2"/>
            <a:endCxn id="13" idx="1"/>
          </p:cNvCxnSpPr>
          <p:nvPr/>
        </p:nvCxnSpPr>
        <p:spPr>
          <a:xfrm rot="10800000" flipH="1">
            <a:off x="1920241" y="775253"/>
            <a:ext cx="97402" cy="2138309"/>
          </a:xfrm>
          <a:prstGeom prst="bentConnector3">
            <a:avLst>
              <a:gd name="adj1" fmla="val -2346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275938" y="2108090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3" idx="3"/>
            <a:endCxn id="29" idx="0"/>
          </p:cNvCxnSpPr>
          <p:nvPr/>
        </p:nvCxnSpPr>
        <p:spPr>
          <a:xfrm>
            <a:off x="2932043" y="775252"/>
            <a:ext cx="402535" cy="13328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63878" y="30612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</a:t>
            </a:r>
            <a:endParaRPr lang="en-US" dirty="0" smtClean="0"/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389621" y="2545412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389621" y="2832800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389621" y="4415936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33" idx="6"/>
            <a:endCxn id="27" idx="0"/>
          </p:cNvCxnSpPr>
          <p:nvPr/>
        </p:nvCxnSpPr>
        <p:spPr>
          <a:xfrm>
            <a:off x="8506901" y="2604052"/>
            <a:ext cx="1114177" cy="4571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4" idx="6"/>
            <a:endCxn id="27" idx="0"/>
          </p:cNvCxnSpPr>
          <p:nvPr/>
        </p:nvCxnSpPr>
        <p:spPr>
          <a:xfrm>
            <a:off x="8506901" y="2891440"/>
            <a:ext cx="1114177" cy="1698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7" idx="2"/>
            <a:endCxn id="35" idx="6"/>
          </p:cNvCxnSpPr>
          <p:nvPr/>
        </p:nvCxnSpPr>
        <p:spPr>
          <a:xfrm rot="5400000">
            <a:off x="8814528" y="3668025"/>
            <a:ext cx="498925" cy="11141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0968" y="2873058"/>
            <a:ext cx="596721" cy="1467692"/>
            <a:chOff x="172068" y="4645829"/>
            <a:chExt cx="284416" cy="776570"/>
          </a:xfrm>
        </p:grpSpPr>
        <p:sp>
          <p:nvSpPr>
            <p:cNvPr id="5" name="Rounded Rectangle 4"/>
            <p:cNvSpPr/>
            <p:nvPr/>
          </p:nvSpPr>
          <p:spPr>
            <a:xfrm rot="16200000">
              <a:off x="-74009" y="4891906"/>
              <a:ext cx="776570" cy="2844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1383" y="5148884"/>
              <a:ext cx="141659" cy="195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7964" y="4653528"/>
              <a:ext cx="145360" cy="195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9" name="Elbow Connector 8"/>
          <p:cNvCxnSpPr>
            <a:stCxn id="28" idx="3"/>
            <a:endCxn id="41" idx="1"/>
          </p:cNvCxnSpPr>
          <p:nvPr/>
        </p:nvCxnSpPr>
        <p:spPr>
          <a:xfrm flipV="1">
            <a:off x="3438261" y="1662835"/>
            <a:ext cx="2458543" cy="4763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9057331" y="736039"/>
            <a:ext cx="596721" cy="1467692"/>
            <a:chOff x="172068" y="4645829"/>
            <a:chExt cx="284416" cy="776570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-74009" y="4891906"/>
              <a:ext cx="776570" cy="2844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3067" y="5184819"/>
              <a:ext cx="136749" cy="195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067" y="4670512"/>
              <a:ext cx="165950" cy="195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27" name="Elbow Connector 26"/>
          <p:cNvCxnSpPr>
            <a:stCxn id="18" idx="2"/>
            <a:endCxn id="28" idx="1"/>
          </p:cNvCxnSpPr>
          <p:nvPr/>
        </p:nvCxnSpPr>
        <p:spPr>
          <a:xfrm flipH="1">
            <a:off x="2523861" y="1469884"/>
            <a:ext cx="7130192" cy="669329"/>
          </a:xfrm>
          <a:prstGeom prst="bentConnector5">
            <a:avLst>
              <a:gd name="adj1" fmla="val -3206"/>
              <a:gd name="adj2" fmla="val -168774"/>
              <a:gd name="adj3" fmla="val 1032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23861" y="1682013"/>
            <a:ext cx="914400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16" name="Elbow Connector 15"/>
          <p:cNvCxnSpPr>
            <a:stCxn id="41" idx="3"/>
            <a:endCxn id="20" idx="1"/>
          </p:cNvCxnSpPr>
          <p:nvPr/>
        </p:nvCxnSpPr>
        <p:spPr>
          <a:xfrm flipV="1">
            <a:off x="6811204" y="967355"/>
            <a:ext cx="2395087" cy="695480"/>
          </a:xfrm>
          <a:prstGeom prst="bentConnector3">
            <a:avLst>
              <a:gd name="adj1" fmla="val 17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96804" y="12056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+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95473" y="2799741"/>
            <a:ext cx="914400" cy="914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0x001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354004" y="5519168"/>
            <a:ext cx="1282614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 immediate</a:t>
            </a:r>
            <a:endParaRPr lang="en-US" dirty="0"/>
          </a:p>
        </p:txBody>
      </p:sp>
      <p:cxnSp>
        <p:nvCxnSpPr>
          <p:cNvPr id="63" name="Elbow Connector 62"/>
          <p:cNvCxnSpPr>
            <a:stCxn id="61" idx="0"/>
            <a:endCxn id="6" idx="1"/>
          </p:cNvCxnSpPr>
          <p:nvPr/>
        </p:nvCxnSpPr>
        <p:spPr>
          <a:xfrm rot="16200000" flipV="1">
            <a:off x="5081491" y="3605347"/>
            <a:ext cx="1510686" cy="2316955"/>
          </a:xfrm>
          <a:prstGeom prst="bentConnector4">
            <a:avLst>
              <a:gd name="adj1" fmla="val 43888"/>
              <a:gd name="adj2" fmla="val 1098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0" idx="3"/>
            <a:endCxn id="7" idx="1"/>
          </p:cNvCxnSpPr>
          <p:nvPr/>
        </p:nvCxnSpPr>
        <p:spPr>
          <a:xfrm flipV="1">
            <a:off x="3209873" y="3072275"/>
            <a:ext cx="1503271" cy="1846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" idx="2"/>
            <a:endCxn id="41" idx="2"/>
          </p:cNvCxnSpPr>
          <p:nvPr/>
        </p:nvCxnSpPr>
        <p:spPr>
          <a:xfrm flipV="1">
            <a:off x="5087690" y="2120035"/>
            <a:ext cx="1266314" cy="1486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8" idx="2"/>
            <a:endCxn id="94" idx="2"/>
          </p:cNvCxnSpPr>
          <p:nvPr/>
        </p:nvCxnSpPr>
        <p:spPr>
          <a:xfrm rot="16200000" flipH="1">
            <a:off x="5703825" y="-126351"/>
            <a:ext cx="131002" cy="5576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13" idx="0"/>
            <a:endCxn id="19" idx="1"/>
          </p:cNvCxnSpPr>
          <p:nvPr/>
        </p:nvCxnSpPr>
        <p:spPr>
          <a:xfrm rot="5400000" flipH="1" flipV="1">
            <a:off x="7093692" y="3453324"/>
            <a:ext cx="3626543" cy="5986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567530" y="397141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imm</a:t>
            </a:r>
            <a:r>
              <a:rPr lang="en-US" dirty="0" smtClean="0"/>
              <a:t> [11:0]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587808" y="224377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[15:12]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8557591" y="2668775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033555" y="1351724"/>
            <a:ext cx="110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JumpDest</a:t>
            </a:r>
            <a:endParaRPr lang="en-US" dirty="0"/>
          </a:p>
          <a:p>
            <a:pPr algn="ctr"/>
            <a:r>
              <a:rPr lang="en-US" dirty="0" smtClean="0"/>
              <a:t>[15:0]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206291" y="2861753"/>
            <a:ext cx="667170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jump</a:t>
            </a:r>
            <a:endParaRPr lang="en-US" dirty="0"/>
          </a:p>
        </p:txBody>
      </p:sp>
      <p:cxnSp>
        <p:nvCxnSpPr>
          <p:cNvPr id="99" name="Elbow Connector 98"/>
          <p:cNvCxnSpPr>
            <a:stCxn id="97" idx="0"/>
            <a:endCxn id="18" idx="1"/>
          </p:cNvCxnSpPr>
          <p:nvPr/>
        </p:nvCxnSpPr>
        <p:spPr>
          <a:xfrm rot="16200000" flipV="1">
            <a:off x="9118775" y="2440651"/>
            <a:ext cx="658021" cy="184183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0006" y="5519168"/>
            <a:ext cx="833946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cxnSp>
        <p:nvCxnSpPr>
          <p:cNvPr id="103" name="Elbow Connector 102"/>
          <p:cNvCxnSpPr>
            <a:stCxn id="101" idx="0"/>
            <a:endCxn id="5" idx="1"/>
          </p:cNvCxnSpPr>
          <p:nvPr/>
        </p:nvCxnSpPr>
        <p:spPr>
          <a:xfrm rot="16200000" flipV="1">
            <a:off x="4243947" y="4886135"/>
            <a:ext cx="1178417" cy="876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859578" y="5565922"/>
            <a:ext cx="1496116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unextended</a:t>
            </a:r>
            <a:endParaRPr lang="en-US" dirty="0" smtClean="0"/>
          </a:p>
          <a:p>
            <a:pPr algn="ctr"/>
            <a:r>
              <a:rPr lang="en-US" dirty="0" smtClean="0"/>
              <a:t>immediate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89453" y="5108713"/>
            <a:ext cx="1173578" cy="1553499"/>
            <a:chOff x="89453" y="5108713"/>
            <a:chExt cx="1173578" cy="1553499"/>
          </a:xfrm>
        </p:grpSpPr>
        <p:sp>
          <p:nvSpPr>
            <p:cNvPr id="118" name="Rectangle 117"/>
            <p:cNvSpPr/>
            <p:nvPr/>
          </p:nvSpPr>
          <p:spPr>
            <a:xfrm>
              <a:off x="89453" y="5108713"/>
              <a:ext cx="1173578" cy="1553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179316" y="5172210"/>
              <a:ext cx="1000925" cy="277813"/>
              <a:chOff x="638353" y="4675868"/>
              <a:chExt cx="1108879" cy="307777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38572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28134" y="4675868"/>
                <a:ext cx="919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Controller</a:t>
                </a:r>
                <a:endParaRPr lang="en-US" sz="1400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87265" y="5455269"/>
              <a:ext cx="1005034" cy="277813"/>
              <a:chOff x="638353" y="4675868"/>
              <a:chExt cx="1113432" cy="307777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28134" y="4675868"/>
                <a:ext cx="923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Misc. Unit</a:t>
                </a:r>
                <a:endParaRPr lang="en-US" sz="14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92234" y="6025228"/>
              <a:ext cx="871336" cy="277813"/>
              <a:chOff x="638353" y="4675868"/>
              <a:chExt cx="965314" cy="307777"/>
            </a:xfrm>
            <a:solidFill>
              <a:srgbClr val="FFC000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28134" y="4675868"/>
                <a:ext cx="775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Register</a:t>
                </a:r>
                <a:endParaRPr lang="en-US" sz="14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201046" y="6298459"/>
              <a:ext cx="1021876" cy="277813"/>
              <a:chOff x="638353" y="4675868"/>
              <a:chExt cx="1132090" cy="307777"/>
            </a:xfrm>
            <a:solidFill>
              <a:srgbClr val="FFC000"/>
            </a:solidFill>
          </p:grpSpPr>
          <p:sp>
            <p:nvSpPr>
              <p:cNvPr id="123" name="Rectangle 122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28134" y="4675868"/>
                <a:ext cx="942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Static. </a:t>
                </a:r>
                <a:r>
                  <a:rPr lang="en-US" sz="1400" dirty="0" err="1" smtClean="0"/>
                  <a:t>Reg</a:t>
                </a:r>
                <a:endParaRPr lang="en-US" sz="14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87265" y="5765962"/>
              <a:ext cx="876305" cy="307777"/>
              <a:chOff x="638353" y="4675868"/>
              <a:chExt cx="970820" cy="340973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828134" y="4675868"/>
                <a:ext cx="781039" cy="34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Data In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3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201</Words>
  <Application>Microsoft Office PowerPoint</Application>
  <PresentationFormat>Widescreen</PresentationFormat>
  <Paragraphs>130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54</cp:revision>
  <dcterms:created xsi:type="dcterms:W3CDTF">2015-01-25T18:50:46Z</dcterms:created>
  <dcterms:modified xsi:type="dcterms:W3CDTF">2015-01-27T22:38:54Z</dcterms:modified>
</cp:coreProperties>
</file>