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2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8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142-37ED-4CDC-81E0-0695913A3580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9F7A-672F-4708-9C11-83A469D1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V="1">
            <a:off x="7481977" y="4256720"/>
            <a:ext cx="947747" cy="319072"/>
          </a:xfrm>
          <a:prstGeom prst="line">
            <a:avLst/>
          </a:prstGeom>
          <a:ln cap="flat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36789" y="1646387"/>
            <a:ext cx="1537481" cy="598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Character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28413" y="835040"/>
            <a:ext cx="629728" cy="388189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CID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72441" y="766029"/>
            <a:ext cx="681487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Name</a:t>
            </a:r>
            <a:endParaRPr lang="en-US" sz="1100" dirty="0"/>
          </a:p>
        </p:txBody>
      </p:sp>
      <p:cxnSp>
        <p:nvCxnSpPr>
          <p:cNvPr id="8" name="Straight Connector 7"/>
          <p:cNvCxnSpPr>
            <a:stCxn id="5" idx="4"/>
          </p:cNvCxnSpPr>
          <p:nvPr/>
        </p:nvCxnSpPr>
        <p:spPr>
          <a:xfrm>
            <a:off x="2643277" y="1223229"/>
            <a:ext cx="102258" cy="4241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</p:cNvCxnSpPr>
          <p:nvPr/>
        </p:nvCxnSpPr>
        <p:spPr>
          <a:xfrm flipH="1">
            <a:off x="3262219" y="1223229"/>
            <a:ext cx="150966" cy="4241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822746" y="1444205"/>
            <a:ext cx="1057275" cy="102260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Related to</a:t>
            </a:r>
            <a:endParaRPr lang="en-US" sz="1200" dirty="0"/>
          </a:p>
        </p:txBody>
      </p:sp>
      <p:sp>
        <p:nvSpPr>
          <p:cNvPr id="20" name="Arc 19"/>
          <p:cNvSpPr/>
          <p:nvPr/>
        </p:nvSpPr>
        <p:spPr>
          <a:xfrm>
            <a:off x="1479514" y="1444204"/>
            <a:ext cx="1107061" cy="1022607"/>
          </a:xfrm>
          <a:prstGeom prst="arc">
            <a:avLst>
              <a:gd name="adj1" fmla="val 12646492"/>
              <a:gd name="adj2" fmla="val 2026171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536355">
            <a:off x="1472283" y="1513440"/>
            <a:ext cx="1163582" cy="1105725"/>
          </a:xfrm>
          <a:prstGeom prst="arc">
            <a:avLst>
              <a:gd name="adj1" fmla="val 13183303"/>
              <a:gd name="adj2" fmla="val 2134814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3952" y="1087288"/>
            <a:ext cx="6286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23" idx="5"/>
          </p:cNvCxnSpPr>
          <p:nvPr/>
        </p:nvCxnSpPr>
        <p:spPr>
          <a:xfrm>
            <a:off x="960538" y="1493793"/>
            <a:ext cx="177789" cy="1525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13837" y="771228"/>
            <a:ext cx="813266" cy="516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Dead/Alive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868228" y="1255251"/>
            <a:ext cx="201725" cy="3911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15949" y="2909376"/>
            <a:ext cx="827328" cy="561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Social Status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31" idx="7"/>
          </p:cNvCxnSpPr>
          <p:nvPr/>
        </p:nvCxnSpPr>
        <p:spPr>
          <a:xfrm flipV="1">
            <a:off x="2522118" y="2244863"/>
            <a:ext cx="273559" cy="7468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5757952" y="1604962"/>
            <a:ext cx="762000" cy="6813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50" dirty="0" smtClean="0"/>
              <a:t>Member of</a:t>
            </a:r>
            <a:endParaRPr lang="en-US" sz="850" dirty="0"/>
          </a:p>
        </p:txBody>
      </p:sp>
      <p:cxnSp>
        <p:nvCxnSpPr>
          <p:cNvPr id="36" name="Straight Connector 35"/>
          <p:cNvCxnSpPr>
            <a:stCxn id="4" idx="3"/>
            <a:endCxn id="34" idx="1"/>
          </p:cNvCxnSpPr>
          <p:nvPr/>
        </p:nvCxnSpPr>
        <p:spPr>
          <a:xfrm>
            <a:off x="4074270" y="1945625"/>
            <a:ext cx="16836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64145" y="2008073"/>
            <a:ext cx="1175946" cy="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039065" y="732856"/>
            <a:ext cx="704850" cy="4903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 smtClean="0"/>
              <a:t>Name</a:t>
            </a:r>
            <a:endParaRPr lang="en-US" sz="1400" u="sng" dirty="0"/>
          </a:p>
        </p:txBody>
      </p:sp>
      <p:cxnSp>
        <p:nvCxnSpPr>
          <p:cNvPr id="48" name="Straight Connector 47"/>
          <p:cNvCxnSpPr>
            <a:stCxn id="46" idx="4"/>
          </p:cNvCxnSpPr>
          <p:nvPr/>
        </p:nvCxnSpPr>
        <p:spPr>
          <a:xfrm>
            <a:off x="7391490" y="1223229"/>
            <a:ext cx="366712" cy="442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12240" y="667077"/>
            <a:ext cx="685800" cy="4202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Words</a:t>
            </a:r>
            <a:endParaRPr lang="en-US" sz="1200" dirty="0"/>
          </a:p>
        </p:txBody>
      </p:sp>
      <p:cxnSp>
        <p:nvCxnSpPr>
          <p:cNvPr id="51" name="Straight Connector 50"/>
          <p:cNvCxnSpPr>
            <a:stCxn id="49" idx="4"/>
            <a:endCxn id="39" idx="0"/>
          </p:cNvCxnSpPr>
          <p:nvPr/>
        </p:nvCxnSpPr>
        <p:spPr>
          <a:xfrm flipH="1">
            <a:off x="8120153" y="1087288"/>
            <a:ext cx="134987" cy="5590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766365" y="679193"/>
            <a:ext cx="790575" cy="48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Symbol</a:t>
            </a:r>
            <a:endParaRPr lang="en-US" sz="1400" dirty="0"/>
          </a:p>
        </p:txBody>
      </p:sp>
      <p:cxnSp>
        <p:nvCxnSpPr>
          <p:cNvPr id="54" name="Straight Connector 53"/>
          <p:cNvCxnSpPr>
            <a:endCxn id="52" idx="3"/>
          </p:cNvCxnSpPr>
          <p:nvPr/>
        </p:nvCxnSpPr>
        <p:spPr>
          <a:xfrm flipV="1">
            <a:off x="8463053" y="1097140"/>
            <a:ext cx="419089" cy="5492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614090" y="3099995"/>
            <a:ext cx="992087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6" name="Diamond 55"/>
          <p:cNvSpPr/>
          <p:nvPr/>
        </p:nvSpPr>
        <p:spPr>
          <a:xfrm>
            <a:off x="9186953" y="2043513"/>
            <a:ext cx="666750" cy="62769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</a:t>
            </a:r>
            <a:endParaRPr lang="en-US" dirty="0"/>
          </a:p>
        </p:txBody>
      </p:sp>
      <p:cxnSp>
        <p:nvCxnSpPr>
          <p:cNvPr id="58" name="Straight Connector 57"/>
          <p:cNvCxnSpPr>
            <a:stCxn id="39" idx="3"/>
          </p:cNvCxnSpPr>
          <p:nvPr/>
        </p:nvCxnSpPr>
        <p:spPr>
          <a:xfrm>
            <a:off x="8586878" y="1945625"/>
            <a:ext cx="733424" cy="2992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5" idx="0"/>
          </p:cNvCxnSpPr>
          <p:nvPr/>
        </p:nvCxnSpPr>
        <p:spPr>
          <a:xfrm>
            <a:off x="9682252" y="2535088"/>
            <a:ext cx="427882" cy="5649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1196727" y="3121977"/>
            <a:ext cx="685800" cy="466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u="sng" dirty="0" smtClean="0"/>
              <a:t>RName</a:t>
            </a:r>
            <a:endParaRPr lang="en-US" sz="1100" u="sng" dirty="0"/>
          </a:p>
        </p:txBody>
      </p:sp>
      <p:cxnSp>
        <p:nvCxnSpPr>
          <p:cNvPr id="64" name="Straight Connector 63"/>
          <p:cNvCxnSpPr>
            <a:stCxn id="55" idx="3"/>
            <a:endCxn id="62" idx="2"/>
          </p:cNvCxnSpPr>
          <p:nvPr/>
        </p:nvCxnSpPr>
        <p:spPr>
          <a:xfrm>
            <a:off x="10606177" y="3352408"/>
            <a:ext cx="590550" cy="29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6815226" y="2763822"/>
            <a:ext cx="942976" cy="85308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Partakes in</a:t>
            </a:r>
            <a:endParaRPr lang="en-US" sz="1050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7481977" y="2244863"/>
            <a:ext cx="361950" cy="7118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6" idx="0"/>
          </p:cNvCxnSpPr>
          <p:nvPr/>
        </p:nvCxnSpPr>
        <p:spPr>
          <a:xfrm flipH="1">
            <a:off x="7041446" y="3471351"/>
            <a:ext cx="69056" cy="7287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8213021" y="3685007"/>
            <a:ext cx="857249" cy="79814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Takes place in</a:t>
            </a:r>
            <a:endParaRPr lang="en-US" sz="1000" dirty="0"/>
          </a:p>
        </p:txBody>
      </p:sp>
      <p:cxnSp>
        <p:nvCxnSpPr>
          <p:cNvPr id="77" name="Straight Connector 76"/>
          <p:cNvCxnSpPr>
            <a:endCxn id="55" idx="1"/>
          </p:cNvCxnSpPr>
          <p:nvPr/>
        </p:nvCxnSpPr>
        <p:spPr>
          <a:xfrm flipV="1">
            <a:off x="8786082" y="3352408"/>
            <a:ext cx="828008" cy="4929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795677" y="4868826"/>
            <a:ext cx="1831426" cy="676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Episode</a:t>
            </a:r>
            <a:endParaRPr lang="en-US" dirty="0"/>
          </a:p>
        </p:txBody>
      </p:sp>
      <p:sp>
        <p:nvSpPr>
          <p:cNvPr id="86" name="Diamond 85"/>
          <p:cNvSpPr/>
          <p:nvPr/>
        </p:nvSpPr>
        <p:spPr>
          <a:xfrm>
            <a:off x="2724868" y="3388808"/>
            <a:ext cx="833722" cy="728709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50" dirty="0" smtClean="0"/>
              <a:t>Appears</a:t>
            </a:r>
            <a:endParaRPr lang="en-US" sz="950" dirty="0"/>
          </a:p>
        </p:txBody>
      </p:sp>
      <p:sp>
        <p:nvSpPr>
          <p:cNvPr id="87" name="Diamond 86"/>
          <p:cNvSpPr/>
          <p:nvPr/>
        </p:nvSpPr>
        <p:spPr>
          <a:xfrm>
            <a:off x="3695073" y="3398102"/>
            <a:ext cx="833722" cy="728709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Dies</a:t>
            </a:r>
            <a:endParaRPr lang="en-US" sz="950" dirty="0"/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3139919" y="2254035"/>
            <a:ext cx="1810" cy="11347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7" idx="0"/>
          </p:cNvCxnSpPr>
          <p:nvPr/>
        </p:nvCxnSpPr>
        <p:spPr>
          <a:xfrm>
            <a:off x="3900585" y="2254096"/>
            <a:ext cx="211349" cy="11440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6" idx="2"/>
          </p:cNvCxnSpPr>
          <p:nvPr/>
        </p:nvCxnSpPr>
        <p:spPr>
          <a:xfrm flipH="1">
            <a:off x="3139919" y="4117517"/>
            <a:ext cx="1810" cy="7638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7" idx="2"/>
          </p:cNvCxnSpPr>
          <p:nvPr/>
        </p:nvCxnSpPr>
        <p:spPr>
          <a:xfrm>
            <a:off x="4111934" y="4126811"/>
            <a:ext cx="0" cy="7545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454282" y="4937727"/>
            <a:ext cx="827419" cy="5384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 smtClean="0"/>
              <a:t>EpID</a:t>
            </a:r>
            <a:endParaRPr lang="en-US" sz="1600" u="sng" dirty="0"/>
          </a:p>
        </p:txBody>
      </p:sp>
      <p:cxnSp>
        <p:nvCxnSpPr>
          <p:cNvPr id="99" name="Straight Connector 98"/>
          <p:cNvCxnSpPr>
            <a:stCxn id="97" idx="6"/>
            <a:endCxn id="85" idx="1"/>
          </p:cNvCxnSpPr>
          <p:nvPr/>
        </p:nvCxnSpPr>
        <p:spPr>
          <a:xfrm>
            <a:off x="2281701" y="5206963"/>
            <a:ext cx="513976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5188582" y="4439745"/>
            <a:ext cx="845031" cy="76721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Has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5869871" y="4401365"/>
            <a:ext cx="650081" cy="2819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611357" y="4937727"/>
            <a:ext cx="705705" cy="3141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74846" y="4238612"/>
            <a:ext cx="773634" cy="251825"/>
          </a:xfrm>
          <a:prstGeom prst="line">
            <a:avLst/>
          </a:prstGeom>
          <a:ln cap="flat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7414483" y="5037439"/>
            <a:ext cx="773163" cy="483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u="sng" dirty="0" err="1" smtClean="0"/>
              <a:t>BName</a:t>
            </a:r>
            <a:endParaRPr lang="en-US" sz="1400" u="sng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7391490" y="4763938"/>
            <a:ext cx="271462" cy="293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10134" y="1604961"/>
            <a:ext cx="698764" cy="4469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Status</a:t>
            </a:r>
            <a:endParaRPr lang="en-US" sz="1100" dirty="0"/>
          </a:p>
        </p:txBody>
      </p:sp>
      <p:cxnSp>
        <p:nvCxnSpPr>
          <p:cNvPr id="7" name="Straight Connector 6"/>
          <p:cNvCxnSpPr>
            <a:endCxn id="2" idx="2"/>
          </p:cNvCxnSpPr>
          <p:nvPr/>
        </p:nvCxnSpPr>
        <p:spPr>
          <a:xfrm flipV="1">
            <a:off x="9707017" y="1828456"/>
            <a:ext cx="403117" cy="3784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701227" y="2472724"/>
            <a:ext cx="643074" cy="4463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Capital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10877639" y="3813859"/>
            <a:ext cx="638175" cy="4163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Biome</a:t>
            </a:r>
            <a:endParaRPr lang="en-US" sz="1100" dirty="0"/>
          </a:p>
        </p:txBody>
      </p:sp>
      <p:cxnSp>
        <p:nvCxnSpPr>
          <p:cNvPr id="15" name="Straight Connector 14"/>
          <p:cNvCxnSpPr>
            <a:endCxn id="12" idx="3"/>
          </p:cNvCxnSpPr>
          <p:nvPr/>
        </p:nvCxnSpPr>
        <p:spPr>
          <a:xfrm flipV="1">
            <a:off x="10459516" y="2853708"/>
            <a:ext cx="335887" cy="2462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1"/>
          </p:cNvCxnSpPr>
          <p:nvPr/>
        </p:nvCxnSpPr>
        <p:spPr>
          <a:xfrm>
            <a:off x="10605433" y="3604820"/>
            <a:ext cx="365665" cy="2700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Donut 18"/>
          <p:cNvSpPr/>
          <p:nvPr/>
        </p:nvSpPr>
        <p:spPr>
          <a:xfrm>
            <a:off x="10068760" y="4073723"/>
            <a:ext cx="558699" cy="460272"/>
          </a:xfrm>
          <a:prstGeom prst="donut">
            <a:avLst>
              <a:gd name="adj" fmla="val 82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Cities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19" idx="0"/>
          </p:cNvCxnSpPr>
          <p:nvPr/>
        </p:nvCxnSpPr>
        <p:spPr>
          <a:xfrm>
            <a:off x="10348109" y="3616904"/>
            <a:ext cx="1" cy="4568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451255" y="5118566"/>
            <a:ext cx="681487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Winner</a:t>
            </a:r>
            <a:endParaRPr lang="en-US" sz="1100" dirty="0"/>
          </a:p>
        </p:txBody>
      </p:sp>
      <p:cxnSp>
        <p:nvCxnSpPr>
          <p:cNvPr id="50" name="Straight Connector 49"/>
          <p:cNvCxnSpPr>
            <a:endCxn id="84" idx="0"/>
          </p:cNvCxnSpPr>
          <p:nvPr/>
        </p:nvCxnSpPr>
        <p:spPr>
          <a:xfrm flipH="1">
            <a:off x="6791999" y="4763938"/>
            <a:ext cx="23227" cy="3546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43938" y="1668625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139919" y="4095265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084840" y="4126811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565576" y="2218859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077535" y="1927802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954806" y="4026860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343161" y="2211138"/>
            <a:ext cx="520291" cy="2924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S_Ep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89424" y="2569717"/>
            <a:ext cx="520291" cy="29244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</a:t>
            </a:r>
            <a:r>
              <a:rPr lang="en-US" sz="1050" dirty="0" smtClean="0">
                <a:solidFill>
                  <a:schemeClr val="tx1"/>
                </a:solidFill>
              </a:rPr>
              <a:t>_Ep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98" idx="7"/>
          </p:cNvCxnSpPr>
          <p:nvPr/>
        </p:nvCxnSpPr>
        <p:spPr>
          <a:xfrm flipV="1">
            <a:off x="787257" y="2095244"/>
            <a:ext cx="162312" cy="1587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0" idx="0"/>
          </p:cNvCxnSpPr>
          <p:nvPr/>
        </p:nvCxnSpPr>
        <p:spPr>
          <a:xfrm flipV="1">
            <a:off x="949570" y="2286287"/>
            <a:ext cx="249935" cy="2834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707858" y="4868826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422738" y="1280993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138530" y="3122731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812176" y="4320696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778083" y="3418459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358288" y="2458205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394213" y="1571095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9775715" y="2470101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701041" y="3490902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078773" y="3138013"/>
            <a:ext cx="24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6466940" y="1906284"/>
            <a:ext cx="1175946" cy="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653428" y="1646387"/>
            <a:ext cx="933450" cy="59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</a:t>
            </a:r>
            <a:endParaRPr lang="en-US" dirty="0"/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7078589" y="3501429"/>
            <a:ext cx="69056" cy="7287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917394" y="4434840"/>
            <a:ext cx="650081" cy="2819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08046" y="4200132"/>
            <a:ext cx="1066800" cy="563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2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Lee</dc:creator>
  <cp:lastModifiedBy>Katherine Lee</cp:lastModifiedBy>
  <cp:revision>17</cp:revision>
  <dcterms:created xsi:type="dcterms:W3CDTF">2015-01-12T21:54:37Z</dcterms:created>
  <dcterms:modified xsi:type="dcterms:W3CDTF">2015-01-15T21:41:16Z</dcterms:modified>
</cp:coreProperties>
</file>