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841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4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142-37ED-4CDC-81E0-0695913A3580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F7A-672F-4708-9C11-83A469D1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8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142-37ED-4CDC-81E0-0695913A3580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F7A-672F-4708-9C11-83A469D1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2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142-37ED-4CDC-81E0-0695913A3580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F7A-672F-4708-9C11-83A469D1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7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142-37ED-4CDC-81E0-0695913A3580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F7A-672F-4708-9C11-83A469D1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8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142-37ED-4CDC-81E0-0695913A3580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F7A-672F-4708-9C11-83A469D1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1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142-37ED-4CDC-81E0-0695913A3580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F7A-672F-4708-9C11-83A469D1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4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142-37ED-4CDC-81E0-0695913A3580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F7A-672F-4708-9C11-83A469D1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3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142-37ED-4CDC-81E0-0695913A3580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F7A-672F-4708-9C11-83A469D1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3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142-37ED-4CDC-81E0-0695913A3580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F7A-672F-4708-9C11-83A469D1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8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142-37ED-4CDC-81E0-0695913A3580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F7A-672F-4708-9C11-83A469D1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6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142-37ED-4CDC-81E0-0695913A3580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F7A-672F-4708-9C11-83A469D1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1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24142-37ED-4CDC-81E0-0695913A3580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69F7A-672F-4708-9C11-83A469D1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6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3161" y="667077"/>
            <a:ext cx="11539366" cy="4908689"/>
            <a:chOff x="343161" y="667077"/>
            <a:chExt cx="11539366" cy="4908689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7481977" y="4256720"/>
              <a:ext cx="947747" cy="319072"/>
            </a:xfrm>
            <a:prstGeom prst="line">
              <a:avLst/>
            </a:prstGeom>
            <a:ln cap="flat" cmpd="sng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2536789" y="1646387"/>
              <a:ext cx="1537481" cy="5984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Character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328413" y="835040"/>
              <a:ext cx="629728" cy="388189"/>
            </a:xfrm>
            <a:prstGeom prst="ellips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u="sng" dirty="0" smtClean="0">
                  <a:solidFill>
                    <a:schemeClr val="tx1"/>
                  </a:solidFill>
                </a:rPr>
                <a:t>CID</a:t>
              </a:r>
              <a:endParaRPr lang="en-US" sz="1400" u="sng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072441" y="766029"/>
              <a:ext cx="681487" cy="457200"/>
            </a:xfrm>
            <a:prstGeom prst="ellips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/>
                <a:t>Name</a:t>
              </a:r>
              <a:endParaRPr lang="en-US" sz="1100" dirty="0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2643277" y="1223229"/>
              <a:ext cx="102258" cy="424131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4"/>
            </p:cNvCxnSpPr>
            <p:nvPr/>
          </p:nvCxnSpPr>
          <p:spPr>
            <a:xfrm flipH="1">
              <a:off x="3262219" y="1223229"/>
              <a:ext cx="150966" cy="424131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Diamond 10"/>
            <p:cNvSpPr/>
            <p:nvPr/>
          </p:nvSpPr>
          <p:spPr>
            <a:xfrm>
              <a:off x="822746" y="1444205"/>
              <a:ext cx="1057275" cy="1022607"/>
            </a:xfrm>
            <a:prstGeom prst="diamond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/>
                <a:t>Related to</a:t>
              </a:r>
              <a:endParaRPr lang="en-US" sz="1200" dirty="0"/>
            </a:p>
          </p:txBody>
        </p:sp>
        <p:sp>
          <p:nvSpPr>
            <p:cNvPr id="20" name="Arc 19"/>
            <p:cNvSpPr/>
            <p:nvPr/>
          </p:nvSpPr>
          <p:spPr>
            <a:xfrm>
              <a:off x="1479514" y="1444204"/>
              <a:ext cx="1107061" cy="1022607"/>
            </a:xfrm>
            <a:prstGeom prst="arc">
              <a:avLst>
                <a:gd name="adj1" fmla="val 12646492"/>
                <a:gd name="adj2" fmla="val 20261718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 rot="9536355">
              <a:off x="1472283" y="1513440"/>
              <a:ext cx="1163582" cy="1105725"/>
            </a:xfrm>
            <a:prstGeom prst="arc">
              <a:avLst>
                <a:gd name="adj1" fmla="val 13183303"/>
                <a:gd name="adj2" fmla="val 21348145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23952" y="1087288"/>
              <a:ext cx="628650" cy="4762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/>
                <a:t>Type</a:t>
              </a:r>
              <a:endParaRPr lang="en-US" sz="1400" dirty="0"/>
            </a:p>
          </p:txBody>
        </p:sp>
        <p:cxnSp>
          <p:nvCxnSpPr>
            <p:cNvPr id="25" name="Straight Connector 24"/>
            <p:cNvCxnSpPr>
              <a:stCxn id="23" idx="5"/>
            </p:cNvCxnSpPr>
            <p:nvPr/>
          </p:nvCxnSpPr>
          <p:spPr>
            <a:xfrm>
              <a:off x="960538" y="1493793"/>
              <a:ext cx="177789" cy="15259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813837" y="771228"/>
              <a:ext cx="813266" cy="5160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Dead/Alive</a:t>
              </a:r>
              <a:endParaRPr lang="en-US" sz="1200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V="1">
              <a:off x="3868228" y="1255251"/>
              <a:ext cx="201725" cy="39113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1815949" y="2909376"/>
              <a:ext cx="827328" cy="56197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Social Status</a:t>
              </a:r>
              <a:endParaRPr lang="en-US" sz="1200" dirty="0"/>
            </a:p>
          </p:txBody>
        </p:sp>
        <p:cxnSp>
          <p:nvCxnSpPr>
            <p:cNvPr id="33" name="Straight Connector 32"/>
            <p:cNvCxnSpPr>
              <a:stCxn id="31" idx="7"/>
            </p:cNvCxnSpPr>
            <p:nvPr/>
          </p:nvCxnSpPr>
          <p:spPr>
            <a:xfrm flipV="1">
              <a:off x="2522118" y="2244863"/>
              <a:ext cx="273559" cy="746812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4" name="Diamond 33"/>
            <p:cNvSpPr/>
            <p:nvPr/>
          </p:nvSpPr>
          <p:spPr>
            <a:xfrm>
              <a:off x="5757952" y="1604962"/>
              <a:ext cx="762000" cy="681325"/>
            </a:xfrm>
            <a:prstGeom prst="diamond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50" dirty="0" smtClean="0"/>
                <a:t>Member of</a:t>
              </a:r>
              <a:endParaRPr lang="en-US" sz="850" dirty="0"/>
            </a:p>
          </p:txBody>
        </p:sp>
        <p:cxnSp>
          <p:nvCxnSpPr>
            <p:cNvPr id="36" name="Straight Connector 35"/>
            <p:cNvCxnSpPr>
              <a:stCxn id="4" idx="3"/>
              <a:endCxn id="34" idx="1"/>
            </p:cNvCxnSpPr>
            <p:nvPr/>
          </p:nvCxnSpPr>
          <p:spPr>
            <a:xfrm>
              <a:off x="4074270" y="1945625"/>
              <a:ext cx="168368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464145" y="2008073"/>
              <a:ext cx="1175946" cy="7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7039065" y="732856"/>
              <a:ext cx="704850" cy="49037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u="sng" dirty="0" smtClean="0"/>
                <a:t>Name</a:t>
              </a:r>
              <a:endParaRPr lang="en-US" sz="1400" u="sng" dirty="0"/>
            </a:p>
          </p:txBody>
        </p:sp>
        <p:cxnSp>
          <p:nvCxnSpPr>
            <p:cNvPr id="48" name="Straight Connector 47"/>
            <p:cNvCxnSpPr>
              <a:stCxn id="46" idx="4"/>
            </p:cNvCxnSpPr>
            <p:nvPr/>
          </p:nvCxnSpPr>
          <p:spPr>
            <a:xfrm>
              <a:off x="7391490" y="1223229"/>
              <a:ext cx="366712" cy="442672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7912240" y="667077"/>
              <a:ext cx="685800" cy="42021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/>
                <a:t>Words</a:t>
              </a:r>
              <a:endParaRPr lang="en-US" sz="1200" dirty="0"/>
            </a:p>
          </p:txBody>
        </p:sp>
        <p:cxnSp>
          <p:nvCxnSpPr>
            <p:cNvPr id="51" name="Straight Connector 50"/>
            <p:cNvCxnSpPr>
              <a:stCxn id="49" idx="4"/>
              <a:endCxn id="39" idx="0"/>
            </p:cNvCxnSpPr>
            <p:nvPr/>
          </p:nvCxnSpPr>
          <p:spPr>
            <a:xfrm flipH="1">
              <a:off x="8120153" y="1087288"/>
              <a:ext cx="134987" cy="559099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8766365" y="679193"/>
              <a:ext cx="790575" cy="4896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/>
                <a:t>Symbol</a:t>
              </a:r>
              <a:endParaRPr lang="en-US" sz="1400" dirty="0"/>
            </a:p>
          </p:txBody>
        </p:sp>
        <p:cxnSp>
          <p:nvCxnSpPr>
            <p:cNvPr id="54" name="Straight Connector 53"/>
            <p:cNvCxnSpPr>
              <a:endCxn id="52" idx="3"/>
            </p:cNvCxnSpPr>
            <p:nvPr/>
          </p:nvCxnSpPr>
          <p:spPr>
            <a:xfrm flipV="1">
              <a:off x="8463053" y="1097140"/>
              <a:ext cx="419089" cy="549247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9614090" y="3099995"/>
              <a:ext cx="992087" cy="50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Region</a:t>
              </a:r>
              <a:endParaRPr lang="en-US" dirty="0"/>
            </a:p>
          </p:txBody>
        </p:sp>
        <p:sp>
          <p:nvSpPr>
            <p:cNvPr id="56" name="Diamond 55"/>
            <p:cNvSpPr/>
            <p:nvPr/>
          </p:nvSpPr>
          <p:spPr>
            <a:xfrm>
              <a:off x="9186953" y="2043513"/>
              <a:ext cx="666750" cy="627692"/>
            </a:xfrm>
            <a:prstGeom prst="diamond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In</a:t>
              </a:r>
              <a:endParaRPr lang="en-US" dirty="0"/>
            </a:p>
          </p:txBody>
        </p:sp>
        <p:cxnSp>
          <p:nvCxnSpPr>
            <p:cNvPr id="58" name="Straight Connector 57"/>
            <p:cNvCxnSpPr>
              <a:stCxn id="39" idx="3"/>
            </p:cNvCxnSpPr>
            <p:nvPr/>
          </p:nvCxnSpPr>
          <p:spPr>
            <a:xfrm>
              <a:off x="8586878" y="1945625"/>
              <a:ext cx="733424" cy="29923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endCxn id="55" idx="0"/>
            </p:cNvCxnSpPr>
            <p:nvPr/>
          </p:nvCxnSpPr>
          <p:spPr>
            <a:xfrm>
              <a:off x="9682252" y="2535088"/>
              <a:ext cx="427882" cy="56490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11196727" y="3121977"/>
              <a:ext cx="685800" cy="4667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u="sng" dirty="0" smtClean="0"/>
                <a:t>RName</a:t>
              </a:r>
              <a:endParaRPr lang="en-US" sz="1100" u="sng" dirty="0"/>
            </a:p>
          </p:txBody>
        </p:sp>
        <p:cxnSp>
          <p:nvCxnSpPr>
            <p:cNvPr id="64" name="Straight Connector 63"/>
            <p:cNvCxnSpPr>
              <a:stCxn id="55" idx="3"/>
              <a:endCxn id="62" idx="2"/>
            </p:cNvCxnSpPr>
            <p:nvPr/>
          </p:nvCxnSpPr>
          <p:spPr>
            <a:xfrm>
              <a:off x="10606177" y="3352408"/>
              <a:ext cx="590550" cy="2932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7" name="Diamond 66"/>
            <p:cNvSpPr/>
            <p:nvPr/>
          </p:nvSpPr>
          <p:spPr>
            <a:xfrm>
              <a:off x="6815226" y="2763822"/>
              <a:ext cx="942976" cy="853082"/>
            </a:xfrm>
            <a:prstGeom prst="diamond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50" dirty="0" smtClean="0"/>
                <a:t>Partakes in</a:t>
              </a:r>
              <a:endParaRPr lang="en-US" sz="1050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7481977" y="2244863"/>
              <a:ext cx="361950" cy="71187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endCxn id="66" idx="0"/>
            </p:cNvCxnSpPr>
            <p:nvPr/>
          </p:nvCxnSpPr>
          <p:spPr>
            <a:xfrm flipH="1">
              <a:off x="7041446" y="3471351"/>
              <a:ext cx="69056" cy="72878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2" name="Diamond 71"/>
            <p:cNvSpPr/>
            <p:nvPr/>
          </p:nvSpPr>
          <p:spPr>
            <a:xfrm>
              <a:off x="8213021" y="3685007"/>
              <a:ext cx="857249" cy="798142"/>
            </a:xfrm>
            <a:prstGeom prst="diamond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/>
                <a:t>Takes place in</a:t>
              </a:r>
              <a:endParaRPr lang="en-US" sz="1000" dirty="0"/>
            </a:p>
          </p:txBody>
        </p:sp>
        <p:cxnSp>
          <p:nvCxnSpPr>
            <p:cNvPr id="77" name="Straight Connector 76"/>
            <p:cNvCxnSpPr>
              <a:endCxn id="55" idx="1"/>
            </p:cNvCxnSpPr>
            <p:nvPr/>
          </p:nvCxnSpPr>
          <p:spPr>
            <a:xfrm flipV="1">
              <a:off x="8786082" y="3352408"/>
              <a:ext cx="828008" cy="49290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2795677" y="4868826"/>
              <a:ext cx="1831426" cy="6762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Episode</a:t>
              </a:r>
              <a:endParaRPr lang="en-US" dirty="0"/>
            </a:p>
          </p:txBody>
        </p:sp>
        <p:sp>
          <p:nvSpPr>
            <p:cNvPr id="86" name="Diamond 85"/>
            <p:cNvSpPr/>
            <p:nvPr/>
          </p:nvSpPr>
          <p:spPr>
            <a:xfrm>
              <a:off x="2724868" y="3388808"/>
              <a:ext cx="833722" cy="728709"/>
            </a:xfrm>
            <a:prstGeom prst="diamond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50" dirty="0" smtClean="0"/>
                <a:t>Appears</a:t>
              </a:r>
              <a:endParaRPr lang="en-US" sz="950" dirty="0"/>
            </a:p>
          </p:txBody>
        </p:sp>
        <p:sp>
          <p:nvSpPr>
            <p:cNvPr id="87" name="Diamond 86"/>
            <p:cNvSpPr/>
            <p:nvPr/>
          </p:nvSpPr>
          <p:spPr>
            <a:xfrm>
              <a:off x="3695073" y="3398102"/>
              <a:ext cx="833722" cy="728709"/>
            </a:xfrm>
            <a:prstGeom prst="diamond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 smtClean="0"/>
                <a:t>Dies</a:t>
              </a:r>
              <a:endParaRPr lang="en-US" sz="950" dirty="0"/>
            </a:p>
          </p:txBody>
        </p:sp>
        <p:cxnSp>
          <p:nvCxnSpPr>
            <p:cNvPr id="89" name="Straight Connector 88"/>
            <p:cNvCxnSpPr>
              <a:endCxn id="86" idx="0"/>
            </p:cNvCxnSpPr>
            <p:nvPr/>
          </p:nvCxnSpPr>
          <p:spPr>
            <a:xfrm>
              <a:off x="3139919" y="2254035"/>
              <a:ext cx="1810" cy="113477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endCxn id="87" idx="0"/>
            </p:cNvCxnSpPr>
            <p:nvPr/>
          </p:nvCxnSpPr>
          <p:spPr>
            <a:xfrm>
              <a:off x="3900585" y="2254096"/>
              <a:ext cx="211349" cy="114400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86" idx="2"/>
            </p:cNvCxnSpPr>
            <p:nvPr/>
          </p:nvCxnSpPr>
          <p:spPr>
            <a:xfrm flipH="1">
              <a:off x="3139919" y="4117517"/>
              <a:ext cx="1810" cy="76385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87" idx="2"/>
            </p:cNvCxnSpPr>
            <p:nvPr/>
          </p:nvCxnSpPr>
          <p:spPr>
            <a:xfrm>
              <a:off x="4111934" y="4126811"/>
              <a:ext cx="0" cy="75455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7" name="Oval 96"/>
            <p:cNvSpPr/>
            <p:nvPr/>
          </p:nvSpPr>
          <p:spPr>
            <a:xfrm>
              <a:off x="1454282" y="4937727"/>
              <a:ext cx="827419" cy="53847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err="1" smtClean="0"/>
                <a:t>EpID</a:t>
              </a:r>
              <a:endParaRPr lang="en-US" sz="1600" u="sng" dirty="0"/>
            </a:p>
          </p:txBody>
        </p:sp>
        <p:cxnSp>
          <p:nvCxnSpPr>
            <p:cNvPr id="99" name="Straight Connector 98"/>
            <p:cNvCxnSpPr>
              <a:stCxn id="97" idx="6"/>
              <a:endCxn id="85" idx="1"/>
            </p:cNvCxnSpPr>
            <p:nvPr/>
          </p:nvCxnSpPr>
          <p:spPr>
            <a:xfrm>
              <a:off x="2281701" y="5206963"/>
              <a:ext cx="513976" cy="1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4" name="Diamond 103"/>
            <p:cNvSpPr/>
            <p:nvPr/>
          </p:nvSpPr>
          <p:spPr>
            <a:xfrm>
              <a:off x="5188582" y="4439745"/>
              <a:ext cx="845031" cy="767217"/>
            </a:xfrm>
            <a:prstGeom prst="diamond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/>
                <a:t>Has</a:t>
              </a:r>
              <a:endParaRPr lang="en-US" dirty="0"/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V="1">
              <a:off x="5869871" y="4401365"/>
              <a:ext cx="650081" cy="28190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4611357" y="4937727"/>
              <a:ext cx="705705" cy="31417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V="1">
              <a:off x="7574846" y="4238612"/>
              <a:ext cx="773634" cy="251825"/>
            </a:xfrm>
            <a:prstGeom prst="line">
              <a:avLst/>
            </a:prstGeom>
            <a:ln cap="flat" cmpd="sng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7" name="Oval 116"/>
            <p:cNvSpPr/>
            <p:nvPr/>
          </p:nvSpPr>
          <p:spPr>
            <a:xfrm>
              <a:off x="7414483" y="5037439"/>
              <a:ext cx="773163" cy="48324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u="sng" dirty="0" err="1" smtClean="0"/>
                <a:t>BName</a:t>
              </a:r>
              <a:endParaRPr lang="en-US" sz="1400" u="sng" dirty="0"/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7391490" y="4763938"/>
              <a:ext cx="271462" cy="293619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10110134" y="1604961"/>
              <a:ext cx="698764" cy="44698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 smtClean="0"/>
                <a:t>Status</a:t>
              </a:r>
              <a:endParaRPr lang="en-US" sz="1100" dirty="0"/>
            </a:p>
          </p:txBody>
        </p:sp>
        <p:cxnSp>
          <p:nvCxnSpPr>
            <p:cNvPr id="7" name="Straight Connector 6"/>
            <p:cNvCxnSpPr>
              <a:endCxn id="2" idx="2"/>
            </p:cNvCxnSpPr>
            <p:nvPr/>
          </p:nvCxnSpPr>
          <p:spPr>
            <a:xfrm flipV="1">
              <a:off x="9707017" y="1828456"/>
              <a:ext cx="403117" cy="37842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0701227" y="2472724"/>
              <a:ext cx="643074" cy="44635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/>
                <a:t>Capital</a:t>
              </a:r>
              <a:endParaRPr lang="en-US" sz="12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10877639" y="3813859"/>
              <a:ext cx="638175" cy="41635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 smtClean="0"/>
                <a:t>Biome</a:t>
              </a:r>
              <a:endParaRPr lang="en-US" sz="1100" dirty="0"/>
            </a:p>
          </p:txBody>
        </p:sp>
        <p:cxnSp>
          <p:nvCxnSpPr>
            <p:cNvPr id="15" name="Straight Connector 14"/>
            <p:cNvCxnSpPr>
              <a:endCxn id="12" idx="3"/>
            </p:cNvCxnSpPr>
            <p:nvPr/>
          </p:nvCxnSpPr>
          <p:spPr>
            <a:xfrm flipV="1">
              <a:off x="10459516" y="2853708"/>
              <a:ext cx="335887" cy="246287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13" idx="1"/>
            </p:cNvCxnSpPr>
            <p:nvPr/>
          </p:nvCxnSpPr>
          <p:spPr>
            <a:xfrm>
              <a:off x="10605433" y="3604820"/>
              <a:ext cx="365665" cy="270012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9" name="Donut 18"/>
            <p:cNvSpPr/>
            <p:nvPr/>
          </p:nvSpPr>
          <p:spPr>
            <a:xfrm>
              <a:off x="10068760" y="4073723"/>
              <a:ext cx="558699" cy="460272"/>
            </a:xfrm>
            <a:prstGeom prst="donut">
              <a:avLst>
                <a:gd name="adj" fmla="val 8213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Cities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Connector 23"/>
            <p:cNvCxnSpPr>
              <a:endCxn id="19" idx="0"/>
            </p:cNvCxnSpPr>
            <p:nvPr/>
          </p:nvCxnSpPr>
          <p:spPr>
            <a:xfrm>
              <a:off x="10348109" y="3616904"/>
              <a:ext cx="1" cy="456819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4" name="Oval 83"/>
            <p:cNvSpPr/>
            <p:nvPr/>
          </p:nvSpPr>
          <p:spPr>
            <a:xfrm>
              <a:off x="6451255" y="5118566"/>
              <a:ext cx="681487" cy="457200"/>
            </a:xfrm>
            <a:prstGeom prst="ellips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/>
                <a:t>Winner</a:t>
              </a:r>
              <a:endParaRPr lang="en-US" sz="1100" dirty="0"/>
            </a:p>
          </p:txBody>
        </p:sp>
        <p:cxnSp>
          <p:nvCxnSpPr>
            <p:cNvPr id="50" name="Straight Connector 49"/>
            <p:cNvCxnSpPr>
              <a:endCxn id="84" idx="0"/>
            </p:cNvCxnSpPr>
            <p:nvPr/>
          </p:nvCxnSpPr>
          <p:spPr>
            <a:xfrm flipH="1">
              <a:off x="6791999" y="4763938"/>
              <a:ext cx="23227" cy="35462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143938" y="1668625"/>
              <a:ext cx="2473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</a:t>
              </a:r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139919" y="4095265"/>
              <a:ext cx="2473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</a:t>
              </a:r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084840" y="4126811"/>
              <a:ext cx="2473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565576" y="2218859"/>
              <a:ext cx="2473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</a:t>
              </a:r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077535" y="1927802"/>
              <a:ext cx="2473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954806" y="4026860"/>
              <a:ext cx="2473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</a:t>
              </a:r>
              <a:endParaRPr lang="en-US" dirty="0"/>
            </a:p>
          </p:txBody>
        </p:sp>
        <p:sp>
          <p:nvSpPr>
            <p:cNvPr id="98" name="Oval 97"/>
            <p:cNvSpPr/>
            <p:nvPr/>
          </p:nvSpPr>
          <p:spPr>
            <a:xfrm>
              <a:off x="343161" y="2211138"/>
              <a:ext cx="520291" cy="292440"/>
            </a:xfrm>
            <a:prstGeom prst="ellips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S_Ep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689424" y="2569717"/>
              <a:ext cx="520291" cy="292440"/>
            </a:xfrm>
            <a:prstGeom prst="ellips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E</a:t>
              </a:r>
              <a:r>
                <a:rPr lang="en-US" sz="1050" dirty="0" smtClean="0">
                  <a:solidFill>
                    <a:schemeClr val="tx1"/>
                  </a:solidFill>
                </a:rPr>
                <a:t>_Ep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Connector 62"/>
            <p:cNvCxnSpPr>
              <a:stCxn id="98" idx="7"/>
            </p:cNvCxnSpPr>
            <p:nvPr/>
          </p:nvCxnSpPr>
          <p:spPr>
            <a:xfrm flipV="1">
              <a:off x="787257" y="2095244"/>
              <a:ext cx="162312" cy="158721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100" idx="0"/>
            </p:cNvCxnSpPr>
            <p:nvPr/>
          </p:nvCxnSpPr>
          <p:spPr>
            <a:xfrm flipV="1">
              <a:off x="949570" y="2286287"/>
              <a:ext cx="249935" cy="28343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4707858" y="4868826"/>
              <a:ext cx="2473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</a:t>
              </a:r>
              <a:endParaRPr 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422738" y="1280993"/>
              <a:ext cx="2473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</a:t>
              </a:r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138530" y="3122731"/>
              <a:ext cx="2473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</a:t>
              </a:r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812176" y="4320696"/>
              <a:ext cx="2473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778083" y="3418459"/>
              <a:ext cx="2473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</a:t>
              </a:r>
              <a:endParaRPr 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358288" y="2458205"/>
              <a:ext cx="2473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</a:t>
              </a:r>
              <a:endParaRPr 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394213" y="1571095"/>
              <a:ext cx="2473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775715" y="2470101"/>
              <a:ext cx="2473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701041" y="3490902"/>
              <a:ext cx="2473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078773" y="3138013"/>
              <a:ext cx="2473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dirty="0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6466940" y="1906284"/>
              <a:ext cx="1175946" cy="7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7653428" y="1646387"/>
              <a:ext cx="933450" cy="5984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House</a:t>
              </a:r>
              <a:endParaRPr lang="en-US" dirty="0"/>
            </a:p>
          </p:txBody>
        </p:sp>
        <p:cxnSp>
          <p:nvCxnSpPr>
            <p:cNvPr id="121" name="Straight Connector 120"/>
            <p:cNvCxnSpPr/>
            <p:nvPr/>
          </p:nvCxnSpPr>
          <p:spPr>
            <a:xfrm flipH="1">
              <a:off x="7078589" y="3501429"/>
              <a:ext cx="69056" cy="72878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5917394" y="4434840"/>
              <a:ext cx="650081" cy="28190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6508046" y="4200132"/>
              <a:ext cx="1066800" cy="5638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Battle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7628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53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Lee</dc:creator>
  <cp:lastModifiedBy>Katherine Lee</cp:lastModifiedBy>
  <cp:revision>19</cp:revision>
  <cp:lastPrinted>2015-01-15T21:47:19Z</cp:lastPrinted>
  <dcterms:created xsi:type="dcterms:W3CDTF">2015-01-12T21:54:37Z</dcterms:created>
  <dcterms:modified xsi:type="dcterms:W3CDTF">2015-01-15T22:21:28Z</dcterms:modified>
</cp:coreProperties>
</file>